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y="5143500" cx="9144000"/>
  <p:notesSz cx="6858000" cy="9144000"/>
  <p:embeddedFontLst>
    <p:embeddedFont>
      <p:font typeface="Montserrat Black"/>
      <p:bold r:id="rId41"/>
      <p:boldItalic r:id="rId42"/>
    </p:embeddedFont>
    <p:embeddedFont>
      <p:font typeface="Montserrat"/>
      <p:regular r:id="rId43"/>
      <p:bold r:id="rId44"/>
      <p:italic r:id="rId45"/>
      <p:boldItalic r:id="rId46"/>
    </p:embeddedFont>
    <p:embeddedFont>
      <p:font typeface="Anaheim"/>
      <p:regular r:id="rId47"/>
    </p:embeddedFont>
    <p:embeddedFont>
      <p:font typeface="Bebas Neue"/>
      <p:regular r:id="rId48"/>
    </p:embeddedFont>
    <p:embeddedFont>
      <p:font typeface="PT Sans"/>
      <p:regular r:id="rId49"/>
      <p:bold r:id="rId50"/>
      <p:italic r:id="rId51"/>
      <p:boldItalic r:id="rId52"/>
    </p:embeddedFont>
    <p:embeddedFont>
      <p:font typeface="Cambria Math"/>
      <p:regular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font" Target="fonts/MontserratBlack-boldItalic.fntdata"/><Relationship Id="rId41" Type="http://schemas.openxmlformats.org/officeDocument/2006/relationships/font" Target="fonts/MontserratBlack-bold.fntdata"/><Relationship Id="rId44" Type="http://schemas.openxmlformats.org/officeDocument/2006/relationships/font" Target="fonts/Montserrat-bold.fntdata"/><Relationship Id="rId43" Type="http://schemas.openxmlformats.org/officeDocument/2006/relationships/font" Target="fonts/Montserrat-regular.fntdata"/><Relationship Id="rId46" Type="http://schemas.openxmlformats.org/officeDocument/2006/relationships/font" Target="fonts/Montserrat-boldItalic.fntdata"/><Relationship Id="rId45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BebasNeue-regular.fntdata"/><Relationship Id="rId47" Type="http://schemas.openxmlformats.org/officeDocument/2006/relationships/font" Target="fonts/Anaheim-regular.fntdata"/><Relationship Id="rId49" Type="http://schemas.openxmlformats.org/officeDocument/2006/relationships/font" Target="fonts/PTSan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PTSans-italic.fntdata"/><Relationship Id="rId50" Type="http://schemas.openxmlformats.org/officeDocument/2006/relationships/font" Target="fonts/PTSans-bold.fntdata"/><Relationship Id="rId53" Type="http://schemas.openxmlformats.org/officeDocument/2006/relationships/font" Target="fonts/CambriaMath-regular.fntdata"/><Relationship Id="rId52" Type="http://schemas.openxmlformats.org/officeDocument/2006/relationships/font" Target="fonts/PTSans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2a617fc2503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2a617fc2503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2a617fc2503_3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2a617fc2503_3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2a617fc2503_3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2" name="Google Shape;1392;g2a617fc2503_3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2a617fc2503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3" name="Google Shape;1413;g2a617fc2503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2a617fc2503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2a617fc2503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1734a882cf6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1734a882cf6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2a875759bbe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4" name="Google Shape;1544;g2a875759bbe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g2a617fc2503_3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3" name="Google Shape;1593;g2a617fc2503_3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2a617fc2503_3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4" name="Google Shape;1644;g2a617fc2503_3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2a875759bbe_6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2a875759bbe_6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1734a882cf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1734a882cf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2a6780a499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2a6780a499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g2a6780a4994_3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9" name="Google Shape;1769;g2a6780a4994_3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g2a6780a4994_3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9" name="Google Shape;1809;g2a6780a4994_3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g2a6780a4994_3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4" name="Google Shape;1844;g2a6780a4994_3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g2a6780a4994_3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2" name="Google Shape;1882;g2a6780a4994_3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g2a6780a4994_3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1" name="Google Shape;1921;g2a6780a4994_3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g2a78462f92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7" name="Google Shape;1957;g2a78462f92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g2a78462f92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3" name="Google Shape;1993;g2a78462f92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g2a78462f92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0" name="Google Shape;2030;g2a78462f92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g2a78462f92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7" name="Google Shape;2067;g2a78462f92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0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g2a78462f92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2" name="Google Shape;2102;g2a78462f92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g2a7f2d211b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8" name="Google Shape;2138;g2a7f2d211b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7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g1734a882cf6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9" name="Google Shape;2219;g1734a882cf6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g2a742da2a20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3" name="Google Shape;2243;g2a742da2a20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7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g2a742da2a20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9" name="Google Shape;2249;g2a742da2a20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g2a742da2a20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5" name="Google Shape;2255;g2a742da2a20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9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g1734a882cf6_0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1" name="Google Shape;2261;g1734a882cf6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1734a882cf6_0_1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1734a882cf6_0_1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2a73c986d30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2a73c986d30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2a617fc250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2a617fc250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1734a882cf6_0_8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1734a882cf6_0_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1734a882cf6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1734a882cf6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2a617fc2503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2a617fc2503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1"/>
          <p:cNvSpPr txBox="1"/>
          <p:nvPr>
            <p:ph hasCustomPrompt="1" type="title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6" name="Google Shape;446;p11"/>
          <p:cNvSpPr txBox="1"/>
          <p:nvPr>
            <p:ph idx="1" type="subTitle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47" name="Google Shape;447;p11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448" name="Google Shape;448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49" name="Google Shape;449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50" name="Google Shape;450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51" name="Google Shape;451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52" name="Google Shape;452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3" name="Google Shape;453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4" name="Google Shape;454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5" name="Google Shape;455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6" name="Google Shape;456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7" name="Google Shape;457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2" name="Google Shape;462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3" name="Google Shape;463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4" name="Google Shape;464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5" name="Google Shape;465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0" name="Google Shape;470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1" name="Google Shape;471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2" name="Google Shape;472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3" name="Google Shape;473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8" name="Google Shape;478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9" name="Google Shape;479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80" name="Google Shape;480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" name="Google Shape;481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" name="Google Shape;482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3" name="Google Shape;483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4" name="Google Shape;484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5" name="Google Shape;485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6" name="Google Shape;486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7" name="Google Shape;487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88" name="Google Shape;488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" name="Google Shape;491;p11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492" name="Google Shape;492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93" name="Google Shape;493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94" name="Google Shape;494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95" name="Google Shape;495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96" name="Google Shape;496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7" name="Google Shape;497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8" name="Google Shape;498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9" name="Google Shape;499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0" name="Google Shape;500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1" name="Google Shape;501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2" name="Google Shape;502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3" name="Google Shape;503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4" name="Google Shape;504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5" name="Google Shape;505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6" name="Google Shape;506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7" name="Google Shape;507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8" name="Google Shape;508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9" name="Google Shape;509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0" name="Google Shape;510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1" name="Google Shape;511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2" name="Google Shape;512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3" name="Google Shape;513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4" name="Google Shape;514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5" name="Google Shape;515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6" name="Google Shape;516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7" name="Google Shape;517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8" name="Google Shape;518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9" name="Google Shape;519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0" name="Google Shape;520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1" name="Google Shape;521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2" name="Google Shape;522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3" name="Google Shape;523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24" name="Google Shape;524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" name="Google Shape;525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" name="Google Shape;526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" name="Google Shape;527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" name="Google Shape;528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" name="Google Shape;529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" name="Google Shape;530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" name="Google Shape;531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32" name="Google Shape;532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38" name="Google Shape;538;p13"/>
          <p:cNvSpPr txBox="1"/>
          <p:nvPr>
            <p:ph idx="1" type="subTitle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9" name="Google Shape;539;p13"/>
          <p:cNvSpPr txBox="1"/>
          <p:nvPr>
            <p:ph hasCustomPrompt="1" idx="2" type="title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0" name="Google Shape;540;p13"/>
          <p:cNvSpPr txBox="1"/>
          <p:nvPr>
            <p:ph idx="3" type="subTitle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1" name="Google Shape;541;p13"/>
          <p:cNvSpPr txBox="1"/>
          <p:nvPr>
            <p:ph idx="4" type="subTitle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13"/>
          <p:cNvSpPr txBox="1"/>
          <p:nvPr>
            <p:ph hasCustomPrompt="1" idx="5" type="title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3" name="Google Shape;543;p13"/>
          <p:cNvSpPr txBox="1"/>
          <p:nvPr>
            <p:ph idx="6" type="subTitle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4" name="Google Shape;544;p13"/>
          <p:cNvSpPr txBox="1"/>
          <p:nvPr>
            <p:ph idx="7" type="subTitle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5" name="Google Shape;545;p13"/>
          <p:cNvSpPr txBox="1"/>
          <p:nvPr>
            <p:ph hasCustomPrompt="1" idx="8" type="title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6" name="Google Shape;546;p13"/>
          <p:cNvSpPr txBox="1"/>
          <p:nvPr>
            <p:ph idx="9" type="subTitle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7" name="Google Shape;547;p13"/>
          <p:cNvSpPr txBox="1"/>
          <p:nvPr>
            <p:ph idx="13" type="subTitle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13"/>
          <p:cNvSpPr txBox="1"/>
          <p:nvPr>
            <p:ph hasCustomPrompt="1" idx="14" type="title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9" name="Google Shape;549;p13"/>
          <p:cNvSpPr txBox="1"/>
          <p:nvPr>
            <p:ph idx="15" type="subTitle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50" name="Google Shape;550;p13"/>
          <p:cNvSpPr txBox="1"/>
          <p:nvPr>
            <p:ph idx="16" type="subTitle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1" name="Google Shape;551;p13"/>
          <p:cNvSpPr txBox="1"/>
          <p:nvPr>
            <p:ph hasCustomPrompt="1" idx="17" type="title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2" name="Google Shape;552;p13"/>
          <p:cNvSpPr txBox="1"/>
          <p:nvPr>
            <p:ph idx="18" type="subTitle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553" name="Google Shape;553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4" name="Google Shape;554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5" name="Google Shape;555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56" name="Google Shape;556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7" name="Google Shape;557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3" name="Google Shape;593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94" name="Google Shape;594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4"/>
          <p:cNvSpPr txBox="1"/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99" name="Google Shape;599;p14"/>
          <p:cNvSpPr txBox="1"/>
          <p:nvPr>
            <p:ph idx="1" type="subTitle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600" name="Google Shape;600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01" name="Google Shape;601;p14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9" name="Google Shape;609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10" name="Google Shape;610;p14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4" name="Google Shape;614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15" name="Google Shape;615;p14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14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p15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26" name="Google Shape;626;p15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27" name="Google Shape;627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40" name="Google Shape;640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4" name="Google Shape;644;p15"/>
          <p:cNvSpPr txBox="1"/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5" name="Google Shape;645;p15"/>
          <p:cNvSpPr txBox="1"/>
          <p:nvPr>
            <p:ph idx="1" type="subTitle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5"/>
          <p:cNvSpPr/>
          <p:nvPr>
            <p:ph idx="2" type="pic"/>
          </p:nvPr>
        </p:nvSpPr>
        <p:spPr>
          <a:xfrm>
            <a:off x="4627875" y="778125"/>
            <a:ext cx="3627900" cy="3762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6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9" name="Google Shape;649;p16"/>
          <p:cNvSpPr txBox="1"/>
          <p:nvPr>
            <p:ph idx="1" type="subTitle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grpSp>
        <p:nvGrpSpPr>
          <p:cNvPr id="650" name="Google Shape;650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51" name="Google Shape;651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2" name="Google Shape;652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65" name="Google Shape;665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7"/>
          <p:cNvSpPr txBox="1"/>
          <p:nvPr>
            <p:ph type="title"/>
          </p:nvPr>
        </p:nvSpPr>
        <p:spPr>
          <a:xfrm>
            <a:off x="5026800" y="1720586"/>
            <a:ext cx="3157500" cy="10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71" name="Google Shape;671;p17"/>
          <p:cNvSpPr txBox="1"/>
          <p:nvPr>
            <p:ph idx="1" type="subTitle"/>
          </p:nvPr>
        </p:nvSpPr>
        <p:spPr>
          <a:xfrm>
            <a:off x="5027018" y="2799063"/>
            <a:ext cx="31575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72" name="Google Shape;672;p17"/>
          <p:cNvGrpSpPr/>
          <p:nvPr/>
        </p:nvGrpSpPr>
        <p:grpSpPr>
          <a:xfrm>
            <a:off x="-958305" y="3475515"/>
            <a:ext cx="1961773" cy="2399979"/>
            <a:chOff x="108580" y="3135490"/>
            <a:chExt cx="1961773" cy="2399979"/>
          </a:xfrm>
        </p:grpSpPr>
        <p:sp>
          <p:nvSpPr>
            <p:cNvPr id="673" name="Google Shape;673;p17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7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7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7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7" name="Google Shape;677;p17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78" name="Google Shape;678;p17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17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17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17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17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17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17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17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17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87" name="Google Shape;687;p17"/>
          <p:cNvGrpSpPr/>
          <p:nvPr/>
        </p:nvGrpSpPr>
        <p:grpSpPr>
          <a:xfrm>
            <a:off x="7250837" y="-355553"/>
            <a:ext cx="1934332" cy="1332011"/>
            <a:chOff x="7107962" y="-355553"/>
            <a:chExt cx="1934332" cy="1332011"/>
          </a:xfrm>
        </p:grpSpPr>
        <p:sp>
          <p:nvSpPr>
            <p:cNvPr id="688" name="Google Shape;688;p17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7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7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7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7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7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7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7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2"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18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698" name="Google Shape;698;p18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8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2" name="Google Shape;702;p18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03" name="Google Shape;703;p18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18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18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18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12" name="Google Shape;712;p18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713" name="Google Shape;713;p18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8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8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8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1" name="Google Shape;721;p18"/>
          <p:cNvSpPr txBox="1"/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2" name="Google Shape;722;p18"/>
          <p:cNvSpPr txBox="1"/>
          <p:nvPr>
            <p:ph idx="1" type="subTitle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3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9"/>
          <p:cNvSpPr txBox="1"/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5" name="Google Shape;725;p19"/>
          <p:cNvSpPr txBox="1"/>
          <p:nvPr>
            <p:ph idx="1" type="subTitle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26" name="Google Shape;726;p19"/>
          <p:cNvGrpSpPr/>
          <p:nvPr/>
        </p:nvGrpSpPr>
        <p:grpSpPr>
          <a:xfrm>
            <a:off x="6950792" y="-147006"/>
            <a:ext cx="2532725" cy="1881750"/>
            <a:chOff x="7221517" y="-507956"/>
            <a:chExt cx="2532725" cy="1881750"/>
          </a:xfrm>
        </p:grpSpPr>
        <p:sp>
          <p:nvSpPr>
            <p:cNvPr id="727" name="Google Shape;727;p1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7" name="Google Shape;737;p19"/>
          <p:cNvGrpSpPr/>
          <p:nvPr/>
        </p:nvGrpSpPr>
        <p:grpSpPr>
          <a:xfrm>
            <a:off x="6399342" y="3763244"/>
            <a:ext cx="2532725" cy="1881750"/>
            <a:chOff x="7221517" y="-507956"/>
            <a:chExt cx="2532725" cy="1881750"/>
          </a:xfrm>
        </p:grpSpPr>
        <p:sp>
          <p:nvSpPr>
            <p:cNvPr id="738" name="Google Shape;738;p1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50" name="Google Shape;750;p20"/>
          <p:cNvSpPr txBox="1"/>
          <p:nvPr>
            <p:ph idx="1" type="subTitle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1" name="Google Shape;751;p20"/>
          <p:cNvSpPr txBox="1"/>
          <p:nvPr>
            <p:ph idx="2" type="subTitle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20"/>
          <p:cNvSpPr txBox="1"/>
          <p:nvPr>
            <p:ph idx="3" type="subTitle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53" name="Google Shape;753;p20"/>
          <p:cNvSpPr txBox="1"/>
          <p:nvPr>
            <p:ph idx="4" type="subTitle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754" name="Google Shape;754;p20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755" name="Google Shape;755;p20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9" name="Google Shape;759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60" name="Google Shape;760;p20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20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20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20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20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20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20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20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69" name="Google Shape;769;p20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770" name="Google Shape;770;p20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4" name="Google Shape;774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75" name="Google Shape;775;p20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20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20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20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20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1" name="Google Shape;101;p3"/>
          <p:cNvSpPr txBox="1"/>
          <p:nvPr>
            <p:ph hasCustomPrompt="1" idx="2" type="title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/>
          <p:nvPr>
            <p:ph idx="1" type="subTitle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86" name="Google Shape;786;p21"/>
          <p:cNvSpPr txBox="1"/>
          <p:nvPr>
            <p:ph idx="1" type="subTitle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87" name="Google Shape;787;p21"/>
          <p:cNvSpPr txBox="1"/>
          <p:nvPr>
            <p:ph idx="2" type="subTitle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788" name="Google Shape;788;p21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789" name="Google Shape;789;p2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9" name="Google Shape;799;p21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800" name="Google Shape;800;p2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12" name="Google Shape;812;p22"/>
          <p:cNvSpPr txBox="1"/>
          <p:nvPr>
            <p:ph idx="1" type="subTitle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22"/>
          <p:cNvSpPr txBox="1"/>
          <p:nvPr>
            <p:ph idx="2" type="subTitle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22"/>
          <p:cNvSpPr txBox="1"/>
          <p:nvPr>
            <p:ph idx="3" type="subTitle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22"/>
          <p:cNvSpPr txBox="1"/>
          <p:nvPr>
            <p:ph idx="4" type="subTitle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6" name="Google Shape;816;p22"/>
          <p:cNvSpPr txBox="1"/>
          <p:nvPr>
            <p:ph idx="5" type="subTitle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7" name="Google Shape;817;p22"/>
          <p:cNvSpPr txBox="1"/>
          <p:nvPr>
            <p:ph idx="6" type="subTitle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18" name="Google Shape;818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9" name="Google Shape;819;p2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9" name="Google Shape;829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30" name="Google Shape;830;p2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2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42" name="Google Shape;842;p23"/>
          <p:cNvSpPr txBox="1"/>
          <p:nvPr>
            <p:ph idx="1" type="subTitle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3" name="Google Shape;843;p23"/>
          <p:cNvSpPr txBox="1"/>
          <p:nvPr>
            <p:ph idx="2" type="subTitle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4" name="Google Shape;844;p23"/>
          <p:cNvSpPr txBox="1"/>
          <p:nvPr>
            <p:ph idx="3" type="subTitle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5" name="Google Shape;845;p23"/>
          <p:cNvSpPr txBox="1"/>
          <p:nvPr>
            <p:ph idx="4" type="subTitle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6" name="Google Shape;846;p23"/>
          <p:cNvSpPr txBox="1"/>
          <p:nvPr>
            <p:ph idx="5" type="subTitle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7" name="Google Shape;847;p23"/>
          <p:cNvSpPr txBox="1"/>
          <p:nvPr>
            <p:ph idx="6" type="subTitle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8" name="Google Shape;848;p23"/>
          <p:cNvSpPr txBox="1"/>
          <p:nvPr>
            <p:ph idx="7" type="subTitle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9" name="Google Shape;849;p23"/>
          <p:cNvSpPr txBox="1"/>
          <p:nvPr>
            <p:ph idx="8" type="subTitle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50" name="Google Shape;850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51" name="Google Shape;851;p2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1" name="Google Shape;861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62" name="Google Shape;862;p2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Google Shape;873;p24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2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75" name="Google Shape;875;p24"/>
          <p:cNvSpPr txBox="1"/>
          <p:nvPr>
            <p:ph idx="1" type="subTitle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6" name="Google Shape;876;p24"/>
          <p:cNvSpPr txBox="1"/>
          <p:nvPr>
            <p:ph idx="2" type="subTitle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7" name="Google Shape;877;p24"/>
          <p:cNvSpPr txBox="1"/>
          <p:nvPr>
            <p:ph idx="3" type="subTitle"/>
          </p:nvPr>
        </p:nvSpPr>
        <p:spPr>
          <a:xfrm>
            <a:off x="111020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8" name="Google Shape;878;p24"/>
          <p:cNvSpPr txBox="1"/>
          <p:nvPr>
            <p:ph idx="4" type="subTitle"/>
          </p:nvPr>
        </p:nvSpPr>
        <p:spPr>
          <a:xfrm>
            <a:off x="3580050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9" name="Google Shape;879;p24"/>
          <p:cNvSpPr txBox="1"/>
          <p:nvPr>
            <p:ph idx="5" type="subTitle"/>
          </p:nvPr>
        </p:nvSpPr>
        <p:spPr>
          <a:xfrm>
            <a:off x="604989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0" name="Google Shape;880;p24"/>
          <p:cNvSpPr txBox="1"/>
          <p:nvPr>
            <p:ph idx="6" type="subTitle"/>
          </p:nvPr>
        </p:nvSpPr>
        <p:spPr>
          <a:xfrm>
            <a:off x="604989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1" name="Google Shape;881;p24"/>
          <p:cNvSpPr txBox="1"/>
          <p:nvPr>
            <p:ph idx="7" type="subTitle"/>
          </p:nvPr>
        </p:nvSpPr>
        <p:spPr>
          <a:xfrm>
            <a:off x="111110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2" name="Google Shape;882;p24"/>
          <p:cNvSpPr txBox="1"/>
          <p:nvPr>
            <p:ph idx="8" type="subTitle"/>
          </p:nvPr>
        </p:nvSpPr>
        <p:spPr>
          <a:xfrm>
            <a:off x="3580950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3" name="Google Shape;883;p24"/>
          <p:cNvSpPr txBox="1"/>
          <p:nvPr>
            <p:ph idx="9" type="subTitle"/>
          </p:nvPr>
        </p:nvSpPr>
        <p:spPr>
          <a:xfrm>
            <a:off x="605079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4" name="Google Shape;884;p24"/>
          <p:cNvSpPr txBox="1"/>
          <p:nvPr>
            <p:ph idx="13" type="subTitle"/>
          </p:nvPr>
        </p:nvSpPr>
        <p:spPr>
          <a:xfrm>
            <a:off x="111110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5" name="Google Shape;885;p24"/>
          <p:cNvSpPr txBox="1"/>
          <p:nvPr>
            <p:ph idx="14" type="subTitle"/>
          </p:nvPr>
        </p:nvSpPr>
        <p:spPr>
          <a:xfrm>
            <a:off x="3580950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6" name="Google Shape;886;p24"/>
          <p:cNvSpPr txBox="1"/>
          <p:nvPr>
            <p:ph idx="15" type="subTitle"/>
          </p:nvPr>
        </p:nvSpPr>
        <p:spPr>
          <a:xfrm>
            <a:off x="605079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87" name="Google Shape;887;p24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88" name="Google Shape;888;p2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8" name="Google Shape;898;p24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99" name="Google Shape;899;p2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2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911" name="Google Shape;911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12" name="Google Shape;912;p2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grpSp>
        <p:nvGrpSpPr>
          <p:cNvPr id="924" name="Google Shape;924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5" name="Google Shape;925;p2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5" name="Google Shape;935;p26"/>
          <p:cNvGrpSpPr/>
          <p:nvPr/>
        </p:nvGrpSpPr>
        <p:grpSpPr>
          <a:xfrm flipH="1" rot="10800000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6" name="Google Shape;936;p2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27"/>
          <p:cNvSpPr txBox="1"/>
          <p:nvPr>
            <p:ph hasCustomPrompt="1" type="title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8" name="Google Shape;948;p27"/>
          <p:cNvSpPr txBox="1"/>
          <p:nvPr>
            <p:ph idx="1" type="subTitle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49" name="Google Shape;949;p27"/>
          <p:cNvSpPr txBox="1"/>
          <p:nvPr>
            <p:ph hasCustomPrompt="1" idx="2" type="title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0" name="Google Shape;950;p27"/>
          <p:cNvSpPr txBox="1"/>
          <p:nvPr>
            <p:ph idx="3" type="subTitle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51" name="Google Shape;951;p27"/>
          <p:cNvSpPr txBox="1"/>
          <p:nvPr>
            <p:ph hasCustomPrompt="1" idx="4" type="title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2" name="Google Shape;952;p27"/>
          <p:cNvSpPr txBox="1"/>
          <p:nvPr>
            <p:ph idx="5" type="subTitle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953" name="Google Shape;953;p27"/>
          <p:cNvGrpSpPr/>
          <p:nvPr/>
        </p:nvGrpSpPr>
        <p:grpSpPr>
          <a:xfrm rot="10800000">
            <a:off x="6611267" y="3525019"/>
            <a:ext cx="2532725" cy="1881750"/>
            <a:chOff x="7221517" y="-507956"/>
            <a:chExt cx="2532725" cy="1881750"/>
          </a:xfrm>
        </p:grpSpPr>
        <p:sp>
          <p:nvSpPr>
            <p:cNvPr id="954" name="Google Shape;954;p2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4" name="Google Shape;964;p27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965" name="Google Shape;965;p2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28"/>
          <p:cNvSpPr txBox="1"/>
          <p:nvPr>
            <p:ph hasCustomPrompt="1" type="title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7" name="Google Shape;977;p28"/>
          <p:cNvSpPr txBox="1"/>
          <p:nvPr>
            <p:ph idx="1" type="subTitle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78" name="Google Shape;978;p28"/>
          <p:cNvSpPr txBox="1"/>
          <p:nvPr>
            <p:ph idx="2" type="subTitle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79" name="Google Shape;979;p28"/>
          <p:cNvSpPr txBox="1"/>
          <p:nvPr>
            <p:ph hasCustomPrompt="1" idx="3" type="title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0" name="Google Shape;980;p28"/>
          <p:cNvSpPr txBox="1"/>
          <p:nvPr>
            <p:ph idx="4" type="subTitle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81" name="Google Shape;981;p28"/>
          <p:cNvSpPr txBox="1"/>
          <p:nvPr>
            <p:ph idx="5" type="subTitle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2" name="Google Shape;982;p28"/>
          <p:cNvSpPr txBox="1"/>
          <p:nvPr>
            <p:ph hasCustomPrompt="1" idx="6" type="title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3" name="Google Shape;983;p28"/>
          <p:cNvSpPr txBox="1"/>
          <p:nvPr>
            <p:ph idx="7" type="subTitle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84" name="Google Shape;984;p28"/>
          <p:cNvSpPr txBox="1"/>
          <p:nvPr>
            <p:ph idx="8" type="subTitle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5" name="Google Shape;985;p28"/>
          <p:cNvSpPr txBox="1"/>
          <p:nvPr>
            <p:ph idx="9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986" name="Google Shape;986;p28"/>
          <p:cNvGrpSpPr/>
          <p:nvPr/>
        </p:nvGrpSpPr>
        <p:grpSpPr>
          <a:xfrm rot="-10638711">
            <a:off x="-2374723" y="-345865"/>
            <a:ext cx="3485299" cy="1363521"/>
            <a:chOff x="5000328" y="4413931"/>
            <a:chExt cx="3485298" cy="1363521"/>
          </a:xfrm>
        </p:grpSpPr>
        <p:grpSp>
          <p:nvGrpSpPr>
            <p:cNvPr id="987" name="Google Shape;987;p28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988" name="Google Shape;988;p28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28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28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28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28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28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28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28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28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7" name="Google Shape;997;p28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8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8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9"/>
          <p:cNvSpPr txBox="1"/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02" name="Google Shape;1002;p29"/>
          <p:cNvSpPr txBox="1"/>
          <p:nvPr>
            <p:ph idx="1" type="subTitle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3" name="Google Shape;1003;p29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04" name="Google Shape;1004;p29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05" name="Google Shape;1005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06" name="Google Shape;1006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07" name="Google Shape;1007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08" name="Google Shape;1008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09" name="Google Shape;1009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0" name="Google Shape;1010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1" name="Google Shape;1011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2" name="Google Shape;1012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3" name="Google Shape;1013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4" name="Google Shape;1014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5" name="Google Shape;1015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6" name="Google Shape;1016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7" name="Google Shape;1017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8" name="Google Shape;1018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9" name="Google Shape;1019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0" name="Google Shape;1020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1" name="Google Shape;1021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2" name="Google Shape;1022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3" name="Google Shape;1023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4" name="Google Shape;1024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5" name="Google Shape;1025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6" name="Google Shape;1026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7" name="Google Shape;1027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8" name="Google Shape;1028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9" name="Google Shape;1029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0" name="Google Shape;1030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1" name="Google Shape;1031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2" name="Google Shape;1032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3" name="Google Shape;1033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4" name="Google Shape;1034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6" name="Google Shape;1036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037" name="Google Shape;1037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8" name="Google Shape;1038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9" name="Google Shape;1039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0" name="Google Shape;1040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1" name="Google Shape;1041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2" name="Google Shape;1042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3" name="Google Shape;1043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4" name="Google Shape;1044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45" name="Google Shape;1045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8" name="Google Shape;1048;p29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49" name="Google Shape;1049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0" name="Google Shape;1050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51" name="Google Shape;1051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52" name="Google Shape;1052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5" name="Google Shape;1055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6" name="Google Shape;1056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7" name="Google Shape;1057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2" name="Google Shape;1062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3" name="Google Shape;1063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4" name="Google Shape;1064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5" name="Google Shape;1065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6" name="Google Shape;1066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7" name="Google Shape;1067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8" name="Google Shape;1068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9" name="Google Shape;1069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0" name="Google Shape;1070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1" name="Google Shape;1071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2" name="Google Shape;1072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3" name="Google Shape;1073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4" name="Google Shape;1074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5" name="Google Shape;1075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6" name="Google Shape;1076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7" name="Google Shape;1077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8" name="Google Shape;1078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0" name="Google Shape;1080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081" name="Google Shape;1081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2" name="Google Shape;1082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3" name="Google Shape;1083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4" name="Google Shape;1084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5" name="Google Shape;1085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6" name="Google Shape;1086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7" name="Google Shape;1087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8" name="Google Shape;1088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89" name="Google Shape;1089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b="0" l="15236" r="10474" t="0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3" name="Google Shape;193;p4"/>
          <p:cNvSpPr txBox="1"/>
          <p:nvPr>
            <p:ph idx="1" type="body"/>
          </p:nvPr>
        </p:nvSpPr>
        <p:spPr>
          <a:xfrm>
            <a:off x="720000" y="1215750"/>
            <a:ext cx="3975900" cy="16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94" name="Google Shape;194;p4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195" name="Google Shape;195;p4"/>
            <p:cNvSpPr/>
            <p:nvPr/>
          </p:nvSpPr>
          <p:spPr>
            <a:xfrm flipH="1" rot="10515695">
              <a:off x="8395243" y="73330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flipH="1" rot="10515695">
              <a:off x="9021249" y="726033"/>
              <a:ext cx="650171" cy="721091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flipH="1" rot="10515695">
              <a:off x="8701969" y="187519"/>
              <a:ext cx="650171" cy="721066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flipH="1" rot="10515695">
              <a:off x="8382688" y="-35101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flipH="1" rot="10515695">
              <a:off x="9008695" y="-358246"/>
              <a:ext cx="650196" cy="721041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flipH="1" rot="10515695">
              <a:off x="8988036" y="-202011"/>
              <a:ext cx="57070" cy="57045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flipH="1" rot="10515695">
              <a:off x="9613745" y="157614"/>
              <a:ext cx="57045" cy="57070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flipH="1" rot="10515695">
              <a:off x="9310934" y="707797"/>
              <a:ext cx="57020" cy="57070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5" name="Google Shape;205;p5"/>
          <p:cNvSpPr txBox="1"/>
          <p:nvPr>
            <p:ph idx="1" type="subTitle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6" name="Google Shape;206;p5"/>
          <p:cNvSpPr txBox="1"/>
          <p:nvPr>
            <p:ph idx="2" type="subTitle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7" name="Google Shape;207;p5"/>
          <p:cNvSpPr txBox="1"/>
          <p:nvPr>
            <p:ph idx="3" type="subTitle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8" name="Google Shape;208;p5"/>
          <p:cNvSpPr txBox="1"/>
          <p:nvPr>
            <p:ph idx="4" type="subTitle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09" name="Google Shape;209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233" name="Google Shape;233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flipH="1" rot="10515604">
              <a:off x="8395233" y="733291"/>
              <a:ext cx="650155" cy="721075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flipH="1" rot="10515604">
              <a:off x="9021238" y="726016"/>
              <a:ext cx="650180" cy="721100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flipH="1" rot="10515604">
              <a:off x="8701958" y="187502"/>
              <a:ext cx="650180" cy="721075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flipH="1" rot="10515604">
              <a:off x="8382677" y="-351036"/>
              <a:ext cx="650155" cy="721075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flipH="1" rot="10515604">
              <a:off x="9008685" y="-358263"/>
              <a:ext cx="650205" cy="721050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flipH="1" rot="10515604">
              <a:off x="8988035" y="-202012"/>
              <a:ext cx="57071" cy="57046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flipH="1" rot="10515604">
              <a:off x="9613745" y="157612"/>
              <a:ext cx="57046" cy="57071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flipH="1" rot="10515604">
              <a:off x="9310934" y="707795"/>
              <a:ext cx="57021" cy="57071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flipH="1" rot="10515604">
            <a:off x="8362734" y="-200629"/>
            <a:ext cx="57046" cy="57046"/>
          </a:xfrm>
          <a:custGeom>
            <a:rect b="b" l="l" r="r" t="t"/>
            <a:pathLst>
              <a:path extrusionOk="0" h="2282" w="2282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/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5" name="Google Shape;245;p7"/>
          <p:cNvSpPr txBox="1"/>
          <p:nvPr>
            <p:ph idx="1" type="subTitle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/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6" name="Google Shape;426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10"/>
          <p:cNvSpPr txBox="1"/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430" name="Google Shape;430;p10"/>
          <p:cNvGrpSpPr/>
          <p:nvPr/>
        </p:nvGrpSpPr>
        <p:grpSpPr>
          <a:xfrm rot="10800000">
            <a:off x="6825617" y="-226461"/>
            <a:ext cx="3485298" cy="1363521"/>
            <a:chOff x="5000328" y="4413931"/>
            <a:chExt cx="3485298" cy="1363521"/>
          </a:xfrm>
        </p:grpSpPr>
        <p:grpSp>
          <p:nvGrpSpPr>
            <p:cNvPr id="431" name="Google Shape;431;p10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432" name="Google Shape;432;p10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0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10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10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10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0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0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0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10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1" name="Google Shape;441;p10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0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3.png"/><Relationship Id="rId8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3.png"/><Relationship Id="rId8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3" name="Google Shape;1233;p32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32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32"/>
          <p:cNvPicPr preferRelativeResize="0"/>
          <p:nvPr/>
        </p:nvPicPr>
        <p:blipFill rotWithShape="1">
          <a:blip r:embed="rId5">
            <a:alphaModFix/>
          </a:blip>
          <a:srcRect b="8336" l="18647" r="8852" t="7960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6" name="Google Shape;1236;p32"/>
          <p:cNvSpPr txBox="1"/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PROTOTYPE</a:t>
            </a:r>
            <a:r>
              <a:rPr lang="en" sz="5200"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" sz="52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POLLUTION</a:t>
            </a:r>
            <a:endParaRPr sz="52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7" name="Google Shape;1237;p32"/>
          <p:cNvSpPr txBox="1"/>
          <p:nvPr>
            <p:ph idx="1" type="subTitle"/>
          </p:nvPr>
        </p:nvSpPr>
        <p:spPr>
          <a:xfrm>
            <a:off x="713225" y="3322406"/>
            <a:ext cx="4528800" cy="12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Adduci Salvatore  - 247514</a:t>
            </a:r>
            <a:br>
              <a:rPr lang="en"/>
            </a:br>
            <a:r>
              <a:rPr lang="en"/>
              <a:t>Cirimele Davide  - 247438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Sestito Pierpaolo - 242707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Tripodi Gabriel - 242784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Ullah Kaleem - 241085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41"/>
          <p:cNvSpPr txBox="1"/>
          <p:nvPr>
            <p:ph type="title"/>
          </p:nvPr>
        </p:nvSpPr>
        <p:spPr>
          <a:xfrm>
            <a:off x="720000" y="3631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pollution via the URL</a:t>
            </a:r>
            <a:endParaRPr/>
          </a:p>
        </p:txBody>
      </p:sp>
      <p:pic>
        <p:nvPicPr>
          <p:cNvPr id="1367" name="Google Shape;1367;p41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368" name="Google Shape;1368;p41"/>
          <p:cNvSpPr txBox="1"/>
          <p:nvPr/>
        </p:nvSpPr>
        <p:spPr>
          <a:xfrm>
            <a:off x="756000" y="1597200"/>
            <a:ext cx="7632000" cy="2511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WHAT CAN BE A BIG PROBLEM?</a:t>
            </a:r>
            <a:endParaRPr b="1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Assuming that the target object uses the default </a:t>
            </a: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Object.prototype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all objects in the runtime will now inherit evilProperty.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Usually an attacker try to pollute the prototype with properties that are used by the application, or any imported libraries.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3" name="Google Shape;1373;p42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5865751" y="384075"/>
            <a:ext cx="1671077" cy="16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4" name="Google Shape;1374;p42"/>
          <p:cNvSpPr txBox="1"/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pollution via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 Input</a:t>
            </a:r>
            <a:endParaRPr/>
          </a:p>
        </p:txBody>
      </p:sp>
      <p:sp>
        <p:nvSpPr>
          <p:cNvPr id="1375" name="Google Shape;1375;p42"/>
          <p:cNvSpPr txBox="1"/>
          <p:nvPr>
            <p:ph idx="1" type="subTitle"/>
          </p:nvPr>
        </p:nvSpPr>
        <p:spPr>
          <a:xfrm>
            <a:off x="720000" y="2246200"/>
            <a:ext cx="4987500" cy="13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Let's say an attacker injects the following malicious JSON, for example, via a web message: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6" name="Google Shape;1376;p42"/>
          <p:cNvGrpSpPr/>
          <p:nvPr/>
        </p:nvGrpSpPr>
        <p:grpSpPr>
          <a:xfrm>
            <a:off x="2508425" y="3974075"/>
            <a:ext cx="76825" cy="76800"/>
            <a:chOff x="3104875" y="1099400"/>
            <a:chExt cx="76825" cy="76800"/>
          </a:xfrm>
        </p:grpSpPr>
        <p:sp>
          <p:nvSpPr>
            <p:cNvPr id="1377" name="Google Shape;1377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9" name="Google Shape;1379;p42"/>
          <p:cNvGrpSpPr/>
          <p:nvPr/>
        </p:nvGrpSpPr>
        <p:grpSpPr>
          <a:xfrm>
            <a:off x="3880625" y="914550"/>
            <a:ext cx="76825" cy="76800"/>
            <a:chOff x="3104875" y="1099400"/>
            <a:chExt cx="76825" cy="76800"/>
          </a:xfrm>
        </p:grpSpPr>
        <p:sp>
          <p:nvSpPr>
            <p:cNvPr id="1380" name="Google Shape;1380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2" name="Google Shape;1382;p42"/>
          <p:cNvGrpSpPr/>
          <p:nvPr/>
        </p:nvGrpSpPr>
        <p:grpSpPr>
          <a:xfrm>
            <a:off x="5496800" y="2992425"/>
            <a:ext cx="76825" cy="76800"/>
            <a:chOff x="3104875" y="1099400"/>
            <a:chExt cx="76825" cy="76800"/>
          </a:xfrm>
        </p:grpSpPr>
        <p:sp>
          <p:nvSpPr>
            <p:cNvPr id="1383" name="Google Shape;1383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85" name="Google Shape;1385;p42"/>
          <p:cNvPicPr preferRelativeResize="0"/>
          <p:nvPr/>
        </p:nvPicPr>
        <p:blipFill rotWithShape="1">
          <a:blip r:embed="rId4">
            <a:alphaModFix/>
          </a:blip>
          <a:srcRect b="4591" l="24331" r="23342" t="5721"/>
          <a:stretch/>
        </p:blipFill>
        <p:spPr>
          <a:xfrm rot="3189503">
            <a:off x="6334036" y="2295000"/>
            <a:ext cx="1857375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42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-8866461">
            <a:off x="5681762" y="28647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42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1203246">
            <a:off x="7347606" y="1729371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2"/>
          <p:cNvPicPr preferRelativeResize="0"/>
          <p:nvPr/>
        </p:nvPicPr>
        <p:blipFill rotWithShape="1">
          <a:blip r:embed="rId7">
            <a:alphaModFix/>
          </a:blip>
          <a:srcRect b="8336" l="18647" r="8852" t="7960"/>
          <a:stretch/>
        </p:blipFill>
        <p:spPr>
          <a:xfrm rot="-1406505">
            <a:off x="5352664" y="1240081"/>
            <a:ext cx="1891408" cy="1228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9938" y="2928338"/>
            <a:ext cx="3733800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4" name="Google Shape;1394;p43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5865751" y="384075"/>
            <a:ext cx="1671077" cy="16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5" name="Google Shape;1395;p43"/>
          <p:cNvSpPr txBox="1"/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pollution via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 Input</a:t>
            </a:r>
            <a:endParaRPr/>
          </a:p>
        </p:txBody>
      </p:sp>
      <p:grpSp>
        <p:nvGrpSpPr>
          <p:cNvPr id="1396" name="Google Shape;1396;p43"/>
          <p:cNvGrpSpPr/>
          <p:nvPr/>
        </p:nvGrpSpPr>
        <p:grpSpPr>
          <a:xfrm>
            <a:off x="2508425" y="3974075"/>
            <a:ext cx="76825" cy="76800"/>
            <a:chOff x="3104875" y="1099400"/>
            <a:chExt cx="76825" cy="76800"/>
          </a:xfrm>
        </p:grpSpPr>
        <p:sp>
          <p:nvSpPr>
            <p:cNvPr id="1397" name="Google Shape;1397;p4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4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9" name="Google Shape;1399;p43"/>
          <p:cNvGrpSpPr/>
          <p:nvPr/>
        </p:nvGrpSpPr>
        <p:grpSpPr>
          <a:xfrm>
            <a:off x="3880625" y="914550"/>
            <a:ext cx="76825" cy="76800"/>
            <a:chOff x="3104875" y="1099400"/>
            <a:chExt cx="76825" cy="76800"/>
          </a:xfrm>
        </p:grpSpPr>
        <p:sp>
          <p:nvSpPr>
            <p:cNvPr id="1400" name="Google Shape;1400;p4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4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2" name="Google Shape;1402;p43"/>
          <p:cNvGrpSpPr/>
          <p:nvPr/>
        </p:nvGrpSpPr>
        <p:grpSpPr>
          <a:xfrm>
            <a:off x="5496800" y="2992425"/>
            <a:ext cx="76825" cy="76800"/>
            <a:chOff x="3104875" y="1099400"/>
            <a:chExt cx="76825" cy="76800"/>
          </a:xfrm>
        </p:grpSpPr>
        <p:sp>
          <p:nvSpPr>
            <p:cNvPr id="1403" name="Google Shape;1403;p4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05" name="Google Shape;1405;p43"/>
          <p:cNvPicPr preferRelativeResize="0"/>
          <p:nvPr/>
        </p:nvPicPr>
        <p:blipFill rotWithShape="1">
          <a:blip r:embed="rId4">
            <a:alphaModFix/>
          </a:blip>
          <a:srcRect b="4591" l="24331" r="23342" t="5721"/>
          <a:stretch/>
        </p:blipFill>
        <p:spPr>
          <a:xfrm rot="3189503">
            <a:off x="6334036" y="2295000"/>
            <a:ext cx="1857375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6" name="Google Shape;1406;p43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-8866461">
            <a:off x="5681762" y="28647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43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1203246">
            <a:off x="7347606" y="1729371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43"/>
          <p:cNvPicPr preferRelativeResize="0"/>
          <p:nvPr/>
        </p:nvPicPr>
        <p:blipFill rotWithShape="1">
          <a:blip r:embed="rId7">
            <a:alphaModFix/>
          </a:blip>
          <a:srcRect b="8336" l="18647" r="8852" t="7960"/>
          <a:stretch/>
        </p:blipFill>
        <p:spPr>
          <a:xfrm rot="-1406505">
            <a:off x="5352664" y="1240081"/>
            <a:ext cx="1891408" cy="1228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9100" y="3468650"/>
            <a:ext cx="8305800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0" name="Google Shape;1410;p43"/>
          <p:cNvSpPr txBox="1"/>
          <p:nvPr>
            <p:ph idx="1" type="subTitle"/>
          </p:nvPr>
        </p:nvSpPr>
        <p:spPr>
          <a:xfrm>
            <a:off x="720000" y="2122000"/>
            <a:ext cx="4987500" cy="13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the object is parsed with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JSON.parse()</a:t>
            </a:r>
            <a:r>
              <a:rPr lang="en"/>
              <a:t> method it will have a new property with key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__proto__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This method treats any key in JSON object as an </a:t>
            </a:r>
            <a:r>
              <a:rPr b="1" lang="en">
                <a:solidFill>
                  <a:srgbClr val="FF0000"/>
                </a:solidFill>
              </a:rPr>
              <a:t>arbitrary</a:t>
            </a:r>
            <a:r>
              <a:rPr b="1" lang="en">
                <a:solidFill>
                  <a:srgbClr val="FF0000"/>
                </a:solidFill>
              </a:rPr>
              <a:t> string.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44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SINK</a:t>
            </a:r>
            <a:endParaRPr/>
          </a:p>
        </p:txBody>
      </p:sp>
      <p:sp>
        <p:nvSpPr>
          <p:cNvPr id="1416" name="Google Shape;1416;p44"/>
          <p:cNvSpPr txBox="1"/>
          <p:nvPr>
            <p:ph idx="1" type="subTitle"/>
          </p:nvPr>
        </p:nvSpPr>
        <p:spPr>
          <a:xfrm>
            <a:off x="720000" y="1448250"/>
            <a:ext cx="48774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a </a:t>
            </a:r>
            <a:r>
              <a:rPr b="1" lang="en"/>
              <a:t>JS function</a:t>
            </a:r>
            <a:r>
              <a:rPr lang="en"/>
              <a:t> or </a:t>
            </a:r>
            <a:r>
              <a:rPr b="1" lang="en"/>
              <a:t>DOM element</a:t>
            </a:r>
            <a:r>
              <a:rPr lang="en"/>
              <a:t>, which </a:t>
            </a:r>
            <a:r>
              <a:rPr b="1" lang="en"/>
              <a:t>enables</a:t>
            </a:r>
            <a:r>
              <a:rPr lang="en"/>
              <a:t> you to </a:t>
            </a:r>
            <a:r>
              <a:rPr b="1" lang="en"/>
              <a:t>execute arbitrary</a:t>
            </a:r>
            <a:r>
              <a:rPr lang="en"/>
              <a:t> </a:t>
            </a:r>
            <a:r>
              <a:rPr b="1" lang="en"/>
              <a:t>JS code</a:t>
            </a:r>
            <a:r>
              <a:rPr lang="en"/>
              <a:t> or </a:t>
            </a:r>
            <a:r>
              <a:rPr b="1" lang="en"/>
              <a:t>system commands</a:t>
            </a:r>
            <a:r>
              <a:rPr lang="en"/>
              <a:t>, if you can access them via prototype pollution.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7" name="Google Shape;1417;p44"/>
          <p:cNvGrpSpPr/>
          <p:nvPr/>
        </p:nvGrpSpPr>
        <p:grpSpPr>
          <a:xfrm>
            <a:off x="1235075" y="4054275"/>
            <a:ext cx="76825" cy="76800"/>
            <a:chOff x="3104875" y="1099400"/>
            <a:chExt cx="76825" cy="76800"/>
          </a:xfrm>
        </p:grpSpPr>
        <p:sp>
          <p:nvSpPr>
            <p:cNvPr id="1418" name="Google Shape;1418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0" name="Google Shape;1420;p44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1421" name="Google Shape;1421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3" name="Google Shape;1423;p44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1424" name="Google Shape;1424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26" name="Google Shape;1426;p44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6219637" y="2590174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7" name="Google Shape;1427;p44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-8866461">
            <a:off x="7184037" y="18839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Google Shape;1428;p44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1203246">
            <a:off x="5673206" y="13670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9" name="Google Shape;1429;p44"/>
          <p:cNvPicPr preferRelativeResize="0"/>
          <p:nvPr/>
        </p:nvPicPr>
        <p:blipFill rotWithShape="1">
          <a:blip r:embed="rId6">
            <a:alphaModFix/>
          </a:blip>
          <a:srcRect b="8336" l="18647" r="8852" t="7960"/>
          <a:stretch/>
        </p:blipFill>
        <p:spPr>
          <a:xfrm rot="-1406513">
            <a:off x="5138385" y="3649387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0" name="Google Shape;1430;p44"/>
          <p:cNvPicPr preferRelativeResize="0"/>
          <p:nvPr/>
        </p:nvPicPr>
        <p:blipFill rotWithShape="1">
          <a:blip r:embed="rId7">
            <a:alphaModFix/>
          </a:blip>
          <a:srcRect b="5838" l="25537" r="23467" t="7152"/>
          <a:stretch/>
        </p:blipFill>
        <p:spPr>
          <a:xfrm>
            <a:off x="6634726" y="778425"/>
            <a:ext cx="1671077" cy="16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45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EXPLOITABLE GADGET</a:t>
            </a:r>
            <a:endParaRPr/>
          </a:p>
        </p:txBody>
      </p:sp>
      <p:sp>
        <p:nvSpPr>
          <p:cNvPr id="1436" name="Google Shape;1436;p45"/>
          <p:cNvSpPr txBox="1"/>
          <p:nvPr>
            <p:ph idx="1" type="subTitle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</a:t>
            </a:r>
            <a:r>
              <a:rPr lang="en"/>
              <a:t>any </a:t>
            </a:r>
            <a:r>
              <a:rPr b="1" lang="en"/>
              <a:t>property</a:t>
            </a:r>
            <a:r>
              <a:rPr lang="en"/>
              <a:t> that is passed into a </a:t>
            </a:r>
            <a:r>
              <a:rPr b="1" lang="en"/>
              <a:t>sink</a:t>
            </a:r>
            <a:r>
              <a:rPr lang="en"/>
              <a:t> </a:t>
            </a:r>
            <a:r>
              <a:rPr b="1" lang="en"/>
              <a:t>without</a:t>
            </a:r>
            <a:r>
              <a:rPr lang="en"/>
              <a:t> proper </a:t>
            </a:r>
            <a:r>
              <a:rPr b="1" lang="en"/>
              <a:t>filtering</a:t>
            </a:r>
            <a:r>
              <a:rPr lang="en"/>
              <a:t> or</a:t>
            </a:r>
            <a:r>
              <a:rPr b="1" lang="en"/>
              <a:t> sanitization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any property that is: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◆"/>
            </a:pPr>
            <a:r>
              <a:rPr lang="en"/>
              <a:t>Used by the application in an unsafe way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◆"/>
            </a:pPr>
            <a:r>
              <a:rPr lang="en"/>
              <a:t>A</a:t>
            </a:r>
            <a:r>
              <a:rPr lang="en"/>
              <a:t>ttacker-controllable via prototype pollution. </a:t>
            </a:r>
            <a:endParaRPr/>
          </a:p>
        </p:txBody>
      </p:sp>
      <p:grpSp>
        <p:nvGrpSpPr>
          <p:cNvPr id="1437" name="Google Shape;1437;p45"/>
          <p:cNvGrpSpPr/>
          <p:nvPr/>
        </p:nvGrpSpPr>
        <p:grpSpPr>
          <a:xfrm>
            <a:off x="1235075" y="4054275"/>
            <a:ext cx="76825" cy="76800"/>
            <a:chOff x="3104875" y="1099400"/>
            <a:chExt cx="76825" cy="76800"/>
          </a:xfrm>
        </p:grpSpPr>
        <p:sp>
          <p:nvSpPr>
            <p:cNvPr id="1438" name="Google Shape;1438;p4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0" name="Google Shape;1440;p45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1441" name="Google Shape;1441;p4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3" name="Google Shape;1443;p45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1444" name="Google Shape;1444;p4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46" name="Google Shape;1446;p45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6219637" y="2590174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7" name="Google Shape;1447;p45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-8866461">
            <a:off x="7184037" y="18839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8" name="Google Shape;1448;p45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1203246">
            <a:off x="5673206" y="13670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9" name="Google Shape;1449;p45"/>
          <p:cNvPicPr preferRelativeResize="0"/>
          <p:nvPr/>
        </p:nvPicPr>
        <p:blipFill rotWithShape="1">
          <a:blip r:embed="rId6">
            <a:alphaModFix/>
          </a:blip>
          <a:srcRect b="8336" l="18647" r="8852" t="7960"/>
          <a:stretch/>
        </p:blipFill>
        <p:spPr>
          <a:xfrm rot="-1406513">
            <a:off x="5138385" y="3649387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0" name="Google Shape;1450;p45"/>
          <p:cNvPicPr preferRelativeResize="0"/>
          <p:nvPr/>
        </p:nvPicPr>
        <p:blipFill rotWithShape="1">
          <a:blip r:embed="rId7">
            <a:alphaModFix/>
          </a:blip>
          <a:srcRect b="5838" l="25537" r="23467" t="7152"/>
          <a:stretch/>
        </p:blipFill>
        <p:spPr>
          <a:xfrm>
            <a:off x="6634726" y="778425"/>
            <a:ext cx="1671077" cy="16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4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 VS SERVER</a:t>
            </a:r>
            <a:endParaRPr/>
          </a:p>
        </p:txBody>
      </p:sp>
      <p:sp>
        <p:nvSpPr>
          <p:cNvPr id="1456" name="Google Shape;1456;p46"/>
          <p:cNvSpPr txBox="1"/>
          <p:nvPr>
            <p:ph idx="3" type="subTitle"/>
          </p:nvPr>
        </p:nvSpPr>
        <p:spPr>
          <a:xfrm>
            <a:off x="5055188" y="2442566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</a:t>
            </a:r>
            <a:endParaRPr/>
          </a:p>
        </p:txBody>
      </p:sp>
      <p:sp>
        <p:nvSpPr>
          <p:cNvPr id="1457" name="Google Shape;1457;p46"/>
          <p:cNvSpPr txBox="1"/>
          <p:nvPr>
            <p:ph idx="4" type="subTitle"/>
          </p:nvPr>
        </p:nvSpPr>
        <p:spPr>
          <a:xfrm>
            <a:off x="1583188" y="2452866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</a:t>
            </a:r>
            <a:endParaRPr/>
          </a:p>
        </p:txBody>
      </p:sp>
      <p:sp>
        <p:nvSpPr>
          <p:cNvPr id="1458" name="Google Shape;1458;p46"/>
          <p:cNvSpPr/>
          <p:nvPr/>
        </p:nvSpPr>
        <p:spPr>
          <a:xfrm rot="5400000">
            <a:off x="2357950" y="1285542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46"/>
          <p:cNvSpPr/>
          <p:nvPr/>
        </p:nvSpPr>
        <p:spPr>
          <a:xfrm rot="5400000">
            <a:off x="5829938" y="1343567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0" name="Google Shape;1460;p46"/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1461" name="Google Shape;1461;p4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3" name="Google Shape;1463;p46"/>
          <p:cNvGrpSpPr/>
          <p:nvPr/>
        </p:nvGrpSpPr>
        <p:grpSpPr>
          <a:xfrm>
            <a:off x="1062850" y="3623963"/>
            <a:ext cx="76825" cy="76800"/>
            <a:chOff x="3104875" y="1099400"/>
            <a:chExt cx="76825" cy="76800"/>
          </a:xfrm>
        </p:grpSpPr>
        <p:sp>
          <p:nvSpPr>
            <p:cNvPr id="1464" name="Google Shape;1464;p4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6" name="Google Shape;1466;p46"/>
          <p:cNvGrpSpPr/>
          <p:nvPr/>
        </p:nvGrpSpPr>
        <p:grpSpPr>
          <a:xfrm>
            <a:off x="1506350" y="1719463"/>
            <a:ext cx="76825" cy="76800"/>
            <a:chOff x="3104875" y="1099400"/>
            <a:chExt cx="76825" cy="76800"/>
          </a:xfrm>
        </p:grpSpPr>
        <p:sp>
          <p:nvSpPr>
            <p:cNvPr id="1467" name="Google Shape;1467;p4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69" name="Google Shape;1469;p46"/>
          <p:cNvPicPr preferRelativeResize="0"/>
          <p:nvPr/>
        </p:nvPicPr>
        <p:blipFill rotWithShape="1">
          <a:blip r:embed="rId3">
            <a:alphaModFix/>
          </a:blip>
          <a:srcRect b="0" l="15236" r="10474" t="0"/>
          <a:stretch/>
        </p:blipFill>
        <p:spPr>
          <a:xfrm rot="-5710310">
            <a:off x="7371788" y="1756612"/>
            <a:ext cx="1552574" cy="139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0" name="Google Shape;1470;p46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-8473750">
            <a:off x="511779" y="2063733"/>
            <a:ext cx="903665" cy="853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1" name="Google Shape;1471;p46"/>
          <p:cNvGrpSpPr/>
          <p:nvPr/>
        </p:nvGrpSpPr>
        <p:grpSpPr>
          <a:xfrm>
            <a:off x="2567652" y="1456208"/>
            <a:ext cx="536674" cy="487324"/>
            <a:chOff x="3310483" y="4029687"/>
            <a:chExt cx="601990" cy="546634"/>
          </a:xfrm>
        </p:grpSpPr>
        <p:sp>
          <p:nvSpPr>
            <p:cNvPr id="1472" name="Google Shape;1472;p46"/>
            <p:cNvSpPr/>
            <p:nvPr/>
          </p:nvSpPr>
          <p:spPr>
            <a:xfrm>
              <a:off x="3310483" y="4029687"/>
              <a:ext cx="601990" cy="546634"/>
            </a:xfrm>
            <a:custGeom>
              <a:rect b="b" l="l" r="r" t="t"/>
              <a:pathLst>
                <a:path extrusionOk="0" h="16481" w="18150">
                  <a:moveTo>
                    <a:pt x="17530" y="531"/>
                  </a:moveTo>
                  <a:cubicBezTo>
                    <a:pt x="17578" y="531"/>
                    <a:pt x="17618" y="572"/>
                    <a:pt x="17618" y="621"/>
                  </a:cubicBezTo>
                  <a:lnTo>
                    <a:pt x="17618" y="10200"/>
                  </a:lnTo>
                  <a:lnTo>
                    <a:pt x="17387" y="10200"/>
                  </a:lnTo>
                  <a:lnTo>
                    <a:pt x="17387" y="1029"/>
                  </a:lnTo>
                  <a:cubicBezTo>
                    <a:pt x="17387" y="881"/>
                    <a:pt x="17269" y="763"/>
                    <a:pt x="17122" y="763"/>
                  </a:cubicBezTo>
                  <a:lnTo>
                    <a:pt x="15102" y="763"/>
                  </a:lnTo>
                  <a:cubicBezTo>
                    <a:pt x="14955" y="763"/>
                    <a:pt x="14836" y="881"/>
                    <a:pt x="14836" y="1029"/>
                  </a:cubicBezTo>
                  <a:cubicBezTo>
                    <a:pt x="14836" y="1175"/>
                    <a:pt x="14955" y="1294"/>
                    <a:pt x="15102" y="1294"/>
                  </a:cubicBezTo>
                  <a:lnTo>
                    <a:pt x="16855" y="1294"/>
                  </a:lnTo>
                  <a:lnTo>
                    <a:pt x="16855" y="10200"/>
                  </a:lnTo>
                  <a:lnTo>
                    <a:pt x="1295" y="10200"/>
                  </a:lnTo>
                  <a:lnTo>
                    <a:pt x="1295" y="1294"/>
                  </a:lnTo>
                  <a:lnTo>
                    <a:pt x="13506" y="1294"/>
                  </a:lnTo>
                  <a:cubicBezTo>
                    <a:pt x="13653" y="1294"/>
                    <a:pt x="13772" y="1175"/>
                    <a:pt x="13772" y="1029"/>
                  </a:cubicBezTo>
                  <a:cubicBezTo>
                    <a:pt x="13772" y="881"/>
                    <a:pt x="13653" y="763"/>
                    <a:pt x="13506" y="763"/>
                  </a:cubicBezTo>
                  <a:lnTo>
                    <a:pt x="1029" y="763"/>
                  </a:lnTo>
                  <a:cubicBezTo>
                    <a:pt x="882" y="763"/>
                    <a:pt x="763" y="881"/>
                    <a:pt x="763" y="1029"/>
                  </a:cubicBezTo>
                  <a:lnTo>
                    <a:pt x="763" y="10200"/>
                  </a:lnTo>
                  <a:lnTo>
                    <a:pt x="532" y="10200"/>
                  </a:lnTo>
                  <a:lnTo>
                    <a:pt x="532" y="621"/>
                  </a:lnTo>
                  <a:cubicBezTo>
                    <a:pt x="532" y="572"/>
                    <a:pt x="573" y="531"/>
                    <a:pt x="620" y="531"/>
                  </a:cubicBezTo>
                  <a:close/>
                  <a:moveTo>
                    <a:pt x="10035" y="10732"/>
                  </a:moveTo>
                  <a:lnTo>
                    <a:pt x="10035" y="11085"/>
                  </a:lnTo>
                  <a:lnTo>
                    <a:pt x="8117" y="11085"/>
                  </a:lnTo>
                  <a:lnTo>
                    <a:pt x="8117" y="10732"/>
                  </a:lnTo>
                  <a:close/>
                  <a:moveTo>
                    <a:pt x="10453" y="13143"/>
                  </a:moveTo>
                  <a:lnTo>
                    <a:pt x="10453" y="14651"/>
                  </a:lnTo>
                  <a:lnTo>
                    <a:pt x="7697" y="14651"/>
                  </a:lnTo>
                  <a:lnTo>
                    <a:pt x="7697" y="13143"/>
                  </a:lnTo>
                  <a:close/>
                  <a:moveTo>
                    <a:pt x="621" y="1"/>
                  </a:moveTo>
                  <a:cubicBezTo>
                    <a:pt x="278" y="1"/>
                    <a:pt x="0" y="279"/>
                    <a:pt x="0" y="621"/>
                  </a:cubicBezTo>
                  <a:lnTo>
                    <a:pt x="0" y="12495"/>
                  </a:lnTo>
                  <a:cubicBezTo>
                    <a:pt x="0" y="12852"/>
                    <a:pt x="291" y="13143"/>
                    <a:pt x="648" y="13143"/>
                  </a:cubicBezTo>
                  <a:lnTo>
                    <a:pt x="3368" y="13143"/>
                  </a:lnTo>
                  <a:cubicBezTo>
                    <a:pt x="3515" y="13143"/>
                    <a:pt x="3634" y="13024"/>
                    <a:pt x="3634" y="12877"/>
                  </a:cubicBezTo>
                  <a:cubicBezTo>
                    <a:pt x="3634" y="12730"/>
                    <a:pt x="3515" y="12611"/>
                    <a:pt x="3368" y="12611"/>
                  </a:cubicBezTo>
                  <a:lnTo>
                    <a:pt x="648" y="12611"/>
                  </a:lnTo>
                  <a:cubicBezTo>
                    <a:pt x="585" y="12611"/>
                    <a:pt x="532" y="12558"/>
                    <a:pt x="532" y="12495"/>
                  </a:cubicBezTo>
                  <a:lnTo>
                    <a:pt x="532" y="10732"/>
                  </a:lnTo>
                  <a:lnTo>
                    <a:pt x="7585" y="10732"/>
                  </a:lnTo>
                  <a:lnTo>
                    <a:pt x="7585" y="11161"/>
                  </a:lnTo>
                  <a:cubicBezTo>
                    <a:pt x="7585" y="11413"/>
                    <a:pt x="7789" y="11617"/>
                    <a:pt x="8042" y="11617"/>
                  </a:cubicBezTo>
                  <a:lnTo>
                    <a:pt x="10110" y="11617"/>
                  </a:lnTo>
                  <a:cubicBezTo>
                    <a:pt x="10361" y="11617"/>
                    <a:pt x="10566" y="11413"/>
                    <a:pt x="10566" y="11161"/>
                  </a:cubicBezTo>
                  <a:lnTo>
                    <a:pt x="10566" y="10732"/>
                  </a:lnTo>
                  <a:lnTo>
                    <a:pt x="17618" y="10732"/>
                  </a:lnTo>
                  <a:lnTo>
                    <a:pt x="17618" y="12495"/>
                  </a:lnTo>
                  <a:cubicBezTo>
                    <a:pt x="17618" y="12558"/>
                    <a:pt x="17566" y="12611"/>
                    <a:pt x="17503" y="12611"/>
                  </a:cubicBezTo>
                  <a:lnTo>
                    <a:pt x="5140" y="12611"/>
                  </a:lnTo>
                  <a:cubicBezTo>
                    <a:pt x="4993" y="12611"/>
                    <a:pt x="4874" y="12730"/>
                    <a:pt x="4874" y="12877"/>
                  </a:cubicBezTo>
                  <a:cubicBezTo>
                    <a:pt x="4874" y="13024"/>
                    <a:pt x="4993" y="13143"/>
                    <a:pt x="5140" y="13143"/>
                  </a:cubicBezTo>
                  <a:lnTo>
                    <a:pt x="7165" y="13143"/>
                  </a:lnTo>
                  <a:lnTo>
                    <a:pt x="7165" y="14651"/>
                  </a:lnTo>
                  <a:lnTo>
                    <a:pt x="3878" y="14651"/>
                  </a:lnTo>
                  <a:cubicBezTo>
                    <a:pt x="3536" y="14651"/>
                    <a:pt x="3258" y="14929"/>
                    <a:pt x="3258" y="15271"/>
                  </a:cubicBezTo>
                  <a:lnTo>
                    <a:pt x="3258" y="15861"/>
                  </a:lnTo>
                  <a:cubicBezTo>
                    <a:pt x="3258" y="16203"/>
                    <a:pt x="3536" y="16481"/>
                    <a:pt x="3878" y="16481"/>
                  </a:cubicBezTo>
                  <a:lnTo>
                    <a:pt x="11663" y="16481"/>
                  </a:lnTo>
                  <a:cubicBezTo>
                    <a:pt x="11810" y="16481"/>
                    <a:pt x="11929" y="16362"/>
                    <a:pt x="11929" y="16215"/>
                  </a:cubicBezTo>
                  <a:cubicBezTo>
                    <a:pt x="11929" y="16068"/>
                    <a:pt x="11810" y="15949"/>
                    <a:pt x="11663" y="15949"/>
                  </a:cubicBezTo>
                  <a:lnTo>
                    <a:pt x="3878" y="15949"/>
                  </a:lnTo>
                  <a:cubicBezTo>
                    <a:pt x="3830" y="15949"/>
                    <a:pt x="3790" y="15908"/>
                    <a:pt x="3790" y="15861"/>
                  </a:cubicBezTo>
                  <a:lnTo>
                    <a:pt x="3790" y="15271"/>
                  </a:lnTo>
                  <a:cubicBezTo>
                    <a:pt x="3790" y="15223"/>
                    <a:pt x="3830" y="15182"/>
                    <a:pt x="3878" y="15182"/>
                  </a:cubicBezTo>
                  <a:lnTo>
                    <a:pt x="14272" y="15182"/>
                  </a:lnTo>
                  <a:cubicBezTo>
                    <a:pt x="14320" y="15182"/>
                    <a:pt x="14360" y="15223"/>
                    <a:pt x="14360" y="15271"/>
                  </a:cubicBezTo>
                  <a:lnTo>
                    <a:pt x="14360" y="15861"/>
                  </a:lnTo>
                  <a:cubicBezTo>
                    <a:pt x="14360" y="15909"/>
                    <a:pt x="14320" y="15949"/>
                    <a:pt x="14272" y="15949"/>
                  </a:cubicBezTo>
                  <a:lnTo>
                    <a:pt x="13293" y="15949"/>
                  </a:lnTo>
                  <a:cubicBezTo>
                    <a:pt x="13147" y="15949"/>
                    <a:pt x="13028" y="16068"/>
                    <a:pt x="13028" y="16215"/>
                  </a:cubicBezTo>
                  <a:cubicBezTo>
                    <a:pt x="13028" y="16362"/>
                    <a:pt x="13147" y="16481"/>
                    <a:pt x="13293" y="16481"/>
                  </a:cubicBezTo>
                  <a:lnTo>
                    <a:pt x="14272" y="16481"/>
                  </a:lnTo>
                  <a:cubicBezTo>
                    <a:pt x="14614" y="16481"/>
                    <a:pt x="14892" y="16203"/>
                    <a:pt x="14892" y="15861"/>
                  </a:cubicBezTo>
                  <a:lnTo>
                    <a:pt x="14892" y="15271"/>
                  </a:lnTo>
                  <a:cubicBezTo>
                    <a:pt x="14892" y="14929"/>
                    <a:pt x="14614" y="14651"/>
                    <a:pt x="14272" y="14651"/>
                  </a:cubicBezTo>
                  <a:lnTo>
                    <a:pt x="10985" y="14651"/>
                  </a:lnTo>
                  <a:lnTo>
                    <a:pt x="10985" y="13143"/>
                  </a:lnTo>
                  <a:lnTo>
                    <a:pt x="17503" y="13143"/>
                  </a:lnTo>
                  <a:cubicBezTo>
                    <a:pt x="17859" y="13143"/>
                    <a:pt x="18150" y="12852"/>
                    <a:pt x="18150" y="12495"/>
                  </a:cubicBezTo>
                  <a:lnTo>
                    <a:pt x="18150" y="621"/>
                  </a:lnTo>
                  <a:cubicBezTo>
                    <a:pt x="18150" y="279"/>
                    <a:pt x="17872" y="1"/>
                    <a:pt x="17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6"/>
            <p:cNvSpPr/>
            <p:nvPr/>
          </p:nvSpPr>
          <p:spPr>
            <a:xfrm>
              <a:off x="3801030" y="4406437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6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6"/>
                  </a:cubicBezTo>
                  <a:cubicBezTo>
                    <a:pt x="0" y="336"/>
                    <a:pt x="28" y="405"/>
                    <a:pt x="78" y="454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5"/>
                    <a:pt x="504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6"/>
            <p:cNvSpPr/>
            <p:nvPr/>
          </p:nvSpPr>
          <p:spPr>
            <a:xfrm>
              <a:off x="3828659" y="4406437"/>
              <a:ext cx="17645" cy="17678"/>
            </a:xfrm>
            <a:custGeom>
              <a:rect b="b" l="l" r="r" t="t"/>
              <a:pathLst>
                <a:path extrusionOk="0" h="533" w="532">
                  <a:moveTo>
                    <a:pt x="266" y="0"/>
                  </a:moveTo>
                  <a:cubicBezTo>
                    <a:pt x="195" y="0"/>
                    <a:pt x="127" y="28"/>
                    <a:pt x="77" y="77"/>
                  </a:cubicBezTo>
                  <a:cubicBezTo>
                    <a:pt x="28" y="128"/>
                    <a:pt x="0" y="195"/>
                    <a:pt x="0" y="266"/>
                  </a:cubicBezTo>
                  <a:cubicBezTo>
                    <a:pt x="0" y="336"/>
                    <a:pt x="28" y="404"/>
                    <a:pt x="77" y="454"/>
                  </a:cubicBezTo>
                  <a:cubicBezTo>
                    <a:pt x="127" y="504"/>
                    <a:pt x="195" y="532"/>
                    <a:pt x="266" y="532"/>
                  </a:cubicBezTo>
                  <a:cubicBezTo>
                    <a:pt x="336" y="532"/>
                    <a:pt x="404" y="504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4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6"/>
            <p:cNvSpPr/>
            <p:nvPr/>
          </p:nvSpPr>
          <p:spPr>
            <a:xfrm>
              <a:off x="3856254" y="4406437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7" y="0"/>
                  </a:moveTo>
                  <a:cubicBezTo>
                    <a:pt x="197" y="0"/>
                    <a:pt x="128" y="28"/>
                    <a:pt x="79" y="77"/>
                  </a:cubicBezTo>
                  <a:cubicBezTo>
                    <a:pt x="30" y="128"/>
                    <a:pt x="1" y="195"/>
                    <a:pt x="1" y="266"/>
                  </a:cubicBezTo>
                  <a:cubicBezTo>
                    <a:pt x="1" y="336"/>
                    <a:pt x="29" y="404"/>
                    <a:pt x="79" y="454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5" y="504"/>
                    <a:pt x="455" y="454"/>
                  </a:cubicBezTo>
                  <a:cubicBezTo>
                    <a:pt x="504" y="404"/>
                    <a:pt x="533" y="336"/>
                    <a:pt x="533" y="266"/>
                  </a:cubicBezTo>
                  <a:cubicBezTo>
                    <a:pt x="533" y="195"/>
                    <a:pt x="504" y="128"/>
                    <a:pt x="455" y="77"/>
                  </a:cubicBezTo>
                  <a:cubicBezTo>
                    <a:pt x="405" y="28"/>
                    <a:pt x="337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6"/>
            <p:cNvSpPr/>
            <p:nvPr/>
          </p:nvSpPr>
          <p:spPr>
            <a:xfrm>
              <a:off x="3377083" y="4115292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2" y="533"/>
                  </a:moveTo>
                  <a:cubicBezTo>
                    <a:pt x="874" y="533"/>
                    <a:pt x="973" y="632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2"/>
                    <a:pt x="752" y="1262"/>
                  </a:cubicBezTo>
                  <a:cubicBezTo>
                    <a:pt x="631" y="1262"/>
                    <a:pt x="532" y="1163"/>
                    <a:pt x="532" y="1041"/>
                  </a:cubicBezTo>
                  <a:lnTo>
                    <a:pt x="532" y="753"/>
                  </a:lnTo>
                  <a:cubicBezTo>
                    <a:pt x="532" y="632"/>
                    <a:pt x="631" y="533"/>
                    <a:pt x="752" y="533"/>
                  </a:cubicBezTo>
                  <a:close/>
                  <a:moveTo>
                    <a:pt x="752" y="1"/>
                  </a:moveTo>
                  <a:cubicBezTo>
                    <a:pt x="338" y="1"/>
                    <a:pt x="1" y="339"/>
                    <a:pt x="1" y="753"/>
                  </a:cubicBezTo>
                  <a:lnTo>
                    <a:pt x="1" y="1041"/>
                  </a:lnTo>
                  <a:cubicBezTo>
                    <a:pt x="1" y="1456"/>
                    <a:pt x="338" y="1793"/>
                    <a:pt x="752" y="1793"/>
                  </a:cubicBezTo>
                  <a:cubicBezTo>
                    <a:pt x="1167" y="1793"/>
                    <a:pt x="1505" y="1456"/>
                    <a:pt x="1505" y="1041"/>
                  </a:cubicBezTo>
                  <a:lnTo>
                    <a:pt x="1505" y="753"/>
                  </a:lnTo>
                  <a:cubicBezTo>
                    <a:pt x="1505" y="339"/>
                    <a:pt x="1167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6"/>
            <p:cNvSpPr/>
            <p:nvPr/>
          </p:nvSpPr>
          <p:spPr>
            <a:xfrm>
              <a:off x="3464314" y="4115292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3" y="533"/>
                  </a:moveTo>
                  <a:cubicBezTo>
                    <a:pt x="874" y="533"/>
                    <a:pt x="973" y="632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2"/>
                    <a:pt x="753" y="1262"/>
                  </a:cubicBezTo>
                  <a:cubicBezTo>
                    <a:pt x="631" y="1262"/>
                    <a:pt x="532" y="1163"/>
                    <a:pt x="532" y="1041"/>
                  </a:cubicBezTo>
                  <a:lnTo>
                    <a:pt x="532" y="753"/>
                  </a:lnTo>
                  <a:cubicBezTo>
                    <a:pt x="532" y="632"/>
                    <a:pt x="631" y="533"/>
                    <a:pt x="753" y="533"/>
                  </a:cubicBezTo>
                  <a:close/>
                  <a:moveTo>
                    <a:pt x="753" y="1"/>
                  </a:moveTo>
                  <a:cubicBezTo>
                    <a:pt x="338" y="1"/>
                    <a:pt x="0" y="339"/>
                    <a:pt x="0" y="753"/>
                  </a:cubicBezTo>
                  <a:lnTo>
                    <a:pt x="0" y="1041"/>
                  </a:lnTo>
                  <a:cubicBezTo>
                    <a:pt x="0" y="1456"/>
                    <a:pt x="338" y="1793"/>
                    <a:pt x="753" y="1793"/>
                  </a:cubicBezTo>
                  <a:cubicBezTo>
                    <a:pt x="1167" y="1793"/>
                    <a:pt x="1504" y="1456"/>
                    <a:pt x="1504" y="1041"/>
                  </a:cubicBezTo>
                  <a:lnTo>
                    <a:pt x="1504" y="753"/>
                  </a:lnTo>
                  <a:cubicBezTo>
                    <a:pt x="1504" y="339"/>
                    <a:pt x="1167" y="1"/>
                    <a:pt x="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6"/>
            <p:cNvSpPr/>
            <p:nvPr/>
          </p:nvSpPr>
          <p:spPr>
            <a:xfrm>
              <a:off x="3583750" y="4115292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2" y="533"/>
                  </a:moveTo>
                  <a:cubicBezTo>
                    <a:pt x="875" y="533"/>
                    <a:pt x="973" y="632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5" y="1262"/>
                    <a:pt x="752" y="1262"/>
                  </a:cubicBezTo>
                  <a:cubicBezTo>
                    <a:pt x="631" y="1262"/>
                    <a:pt x="533" y="1163"/>
                    <a:pt x="533" y="1041"/>
                  </a:cubicBezTo>
                  <a:lnTo>
                    <a:pt x="533" y="753"/>
                  </a:lnTo>
                  <a:cubicBezTo>
                    <a:pt x="533" y="632"/>
                    <a:pt x="631" y="533"/>
                    <a:pt x="752" y="533"/>
                  </a:cubicBezTo>
                  <a:close/>
                  <a:moveTo>
                    <a:pt x="752" y="1"/>
                  </a:moveTo>
                  <a:cubicBezTo>
                    <a:pt x="338" y="1"/>
                    <a:pt x="1" y="339"/>
                    <a:pt x="1" y="753"/>
                  </a:cubicBezTo>
                  <a:lnTo>
                    <a:pt x="1" y="1041"/>
                  </a:lnTo>
                  <a:cubicBezTo>
                    <a:pt x="1" y="1456"/>
                    <a:pt x="338" y="1793"/>
                    <a:pt x="752" y="1793"/>
                  </a:cubicBezTo>
                  <a:cubicBezTo>
                    <a:pt x="1167" y="1793"/>
                    <a:pt x="1505" y="1456"/>
                    <a:pt x="1505" y="1041"/>
                  </a:cubicBezTo>
                  <a:lnTo>
                    <a:pt x="1505" y="753"/>
                  </a:lnTo>
                  <a:cubicBezTo>
                    <a:pt x="1505" y="339"/>
                    <a:pt x="1167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6"/>
            <p:cNvSpPr/>
            <p:nvPr/>
          </p:nvSpPr>
          <p:spPr>
            <a:xfrm>
              <a:off x="3638675" y="4115292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4" y="533"/>
                  </a:moveTo>
                  <a:cubicBezTo>
                    <a:pt x="875" y="533"/>
                    <a:pt x="973" y="632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5" y="1262"/>
                    <a:pt x="754" y="1262"/>
                  </a:cubicBezTo>
                  <a:cubicBezTo>
                    <a:pt x="631" y="1262"/>
                    <a:pt x="533" y="1163"/>
                    <a:pt x="533" y="1041"/>
                  </a:cubicBezTo>
                  <a:lnTo>
                    <a:pt x="533" y="753"/>
                  </a:lnTo>
                  <a:cubicBezTo>
                    <a:pt x="533" y="632"/>
                    <a:pt x="631" y="533"/>
                    <a:pt x="754" y="533"/>
                  </a:cubicBezTo>
                  <a:close/>
                  <a:moveTo>
                    <a:pt x="754" y="1"/>
                  </a:moveTo>
                  <a:cubicBezTo>
                    <a:pt x="339" y="1"/>
                    <a:pt x="1" y="339"/>
                    <a:pt x="1" y="753"/>
                  </a:cubicBezTo>
                  <a:lnTo>
                    <a:pt x="1" y="1041"/>
                  </a:lnTo>
                  <a:cubicBezTo>
                    <a:pt x="1" y="1456"/>
                    <a:pt x="339" y="1793"/>
                    <a:pt x="754" y="1793"/>
                  </a:cubicBezTo>
                  <a:cubicBezTo>
                    <a:pt x="1168" y="1793"/>
                    <a:pt x="1505" y="1456"/>
                    <a:pt x="1505" y="1041"/>
                  </a:cubicBezTo>
                  <a:lnTo>
                    <a:pt x="1505" y="753"/>
                  </a:lnTo>
                  <a:cubicBezTo>
                    <a:pt x="1505" y="339"/>
                    <a:pt x="1168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6"/>
            <p:cNvSpPr/>
            <p:nvPr/>
          </p:nvSpPr>
          <p:spPr>
            <a:xfrm>
              <a:off x="3430416" y="4115292"/>
              <a:ext cx="26634" cy="59502"/>
            </a:xfrm>
            <a:custGeom>
              <a:rect b="b" l="l" r="r" t="t"/>
              <a:pathLst>
                <a:path extrusionOk="0" h="1794" w="803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lnTo>
                    <a:pt x="271" y="533"/>
                  </a:lnTo>
                  <a:lnTo>
                    <a:pt x="271" y="1528"/>
                  </a:lnTo>
                  <a:cubicBezTo>
                    <a:pt x="271" y="1674"/>
                    <a:pt x="390" y="1793"/>
                    <a:pt x="536" y="1793"/>
                  </a:cubicBezTo>
                  <a:cubicBezTo>
                    <a:pt x="683" y="1793"/>
                    <a:pt x="802" y="1674"/>
                    <a:pt x="802" y="1528"/>
                  </a:cubicBezTo>
                  <a:lnTo>
                    <a:pt x="802" y="267"/>
                  </a:lnTo>
                  <a:cubicBezTo>
                    <a:pt x="802" y="120"/>
                    <a:pt x="683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6"/>
            <p:cNvSpPr/>
            <p:nvPr/>
          </p:nvSpPr>
          <p:spPr>
            <a:xfrm>
              <a:off x="3516884" y="4115292"/>
              <a:ext cx="26634" cy="59502"/>
            </a:xfrm>
            <a:custGeom>
              <a:rect b="b" l="l" r="r" t="t"/>
              <a:pathLst>
                <a:path extrusionOk="0" h="1794" w="80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270" y="533"/>
                  </a:lnTo>
                  <a:lnTo>
                    <a:pt x="270" y="1528"/>
                  </a:lnTo>
                  <a:cubicBezTo>
                    <a:pt x="270" y="1674"/>
                    <a:pt x="389" y="1793"/>
                    <a:pt x="536" y="1793"/>
                  </a:cubicBezTo>
                  <a:cubicBezTo>
                    <a:pt x="683" y="1793"/>
                    <a:pt x="801" y="1674"/>
                    <a:pt x="801" y="1528"/>
                  </a:cubicBezTo>
                  <a:lnTo>
                    <a:pt x="801" y="267"/>
                  </a:lnTo>
                  <a:cubicBezTo>
                    <a:pt x="802" y="120"/>
                    <a:pt x="683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6"/>
            <p:cNvSpPr/>
            <p:nvPr/>
          </p:nvSpPr>
          <p:spPr>
            <a:xfrm>
              <a:off x="3549720" y="4115292"/>
              <a:ext cx="26600" cy="59502"/>
            </a:xfrm>
            <a:custGeom>
              <a:rect b="b" l="l" r="r" t="t"/>
              <a:pathLst>
                <a:path extrusionOk="0" h="1794" w="802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270" y="533"/>
                  </a:lnTo>
                  <a:lnTo>
                    <a:pt x="270" y="1528"/>
                  </a:lnTo>
                  <a:cubicBezTo>
                    <a:pt x="270" y="1674"/>
                    <a:pt x="389" y="1793"/>
                    <a:pt x="536" y="1793"/>
                  </a:cubicBezTo>
                  <a:cubicBezTo>
                    <a:pt x="683" y="1793"/>
                    <a:pt x="802" y="1674"/>
                    <a:pt x="802" y="1528"/>
                  </a:cubicBezTo>
                  <a:lnTo>
                    <a:pt x="802" y="267"/>
                  </a:lnTo>
                  <a:cubicBezTo>
                    <a:pt x="802" y="120"/>
                    <a:pt x="683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6"/>
            <p:cNvSpPr/>
            <p:nvPr/>
          </p:nvSpPr>
          <p:spPr>
            <a:xfrm>
              <a:off x="3638675" y="4190151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4" y="532"/>
                  </a:moveTo>
                  <a:cubicBezTo>
                    <a:pt x="875" y="532"/>
                    <a:pt x="973" y="631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5" y="1261"/>
                    <a:pt x="754" y="1261"/>
                  </a:cubicBezTo>
                  <a:cubicBezTo>
                    <a:pt x="631" y="1261"/>
                    <a:pt x="533" y="1163"/>
                    <a:pt x="533" y="1041"/>
                  </a:cubicBezTo>
                  <a:lnTo>
                    <a:pt x="533" y="753"/>
                  </a:lnTo>
                  <a:cubicBezTo>
                    <a:pt x="533" y="631"/>
                    <a:pt x="631" y="532"/>
                    <a:pt x="754" y="532"/>
                  </a:cubicBezTo>
                  <a:close/>
                  <a:moveTo>
                    <a:pt x="754" y="1"/>
                  </a:moveTo>
                  <a:cubicBezTo>
                    <a:pt x="339" y="1"/>
                    <a:pt x="1" y="338"/>
                    <a:pt x="1" y="753"/>
                  </a:cubicBezTo>
                  <a:lnTo>
                    <a:pt x="1" y="1041"/>
                  </a:lnTo>
                  <a:cubicBezTo>
                    <a:pt x="1" y="1455"/>
                    <a:pt x="339" y="1793"/>
                    <a:pt x="754" y="1793"/>
                  </a:cubicBezTo>
                  <a:cubicBezTo>
                    <a:pt x="1168" y="1793"/>
                    <a:pt x="1505" y="1455"/>
                    <a:pt x="1505" y="1041"/>
                  </a:cubicBezTo>
                  <a:lnTo>
                    <a:pt x="1505" y="753"/>
                  </a:lnTo>
                  <a:cubicBezTo>
                    <a:pt x="1505" y="338"/>
                    <a:pt x="1168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6"/>
            <p:cNvSpPr/>
            <p:nvPr/>
          </p:nvSpPr>
          <p:spPr>
            <a:xfrm>
              <a:off x="3551478" y="4190151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2" y="532"/>
                  </a:moveTo>
                  <a:cubicBezTo>
                    <a:pt x="874" y="532"/>
                    <a:pt x="973" y="631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1"/>
                    <a:pt x="752" y="1261"/>
                  </a:cubicBezTo>
                  <a:cubicBezTo>
                    <a:pt x="631" y="1261"/>
                    <a:pt x="532" y="1163"/>
                    <a:pt x="532" y="1041"/>
                  </a:cubicBezTo>
                  <a:lnTo>
                    <a:pt x="532" y="753"/>
                  </a:lnTo>
                  <a:cubicBezTo>
                    <a:pt x="532" y="631"/>
                    <a:pt x="631" y="532"/>
                    <a:pt x="752" y="532"/>
                  </a:cubicBezTo>
                  <a:close/>
                  <a:moveTo>
                    <a:pt x="752" y="1"/>
                  </a:moveTo>
                  <a:cubicBezTo>
                    <a:pt x="337" y="1"/>
                    <a:pt x="0" y="338"/>
                    <a:pt x="0" y="753"/>
                  </a:cubicBezTo>
                  <a:lnTo>
                    <a:pt x="0" y="1041"/>
                  </a:lnTo>
                  <a:cubicBezTo>
                    <a:pt x="0" y="1455"/>
                    <a:pt x="337" y="1793"/>
                    <a:pt x="752" y="1793"/>
                  </a:cubicBezTo>
                  <a:cubicBezTo>
                    <a:pt x="1167" y="1793"/>
                    <a:pt x="1505" y="1455"/>
                    <a:pt x="1505" y="1041"/>
                  </a:cubicBezTo>
                  <a:lnTo>
                    <a:pt x="1505" y="753"/>
                  </a:lnTo>
                  <a:cubicBezTo>
                    <a:pt x="1505" y="338"/>
                    <a:pt x="1167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6"/>
            <p:cNvSpPr/>
            <p:nvPr/>
          </p:nvSpPr>
          <p:spPr>
            <a:xfrm>
              <a:off x="3432008" y="4190151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3" y="532"/>
                  </a:moveTo>
                  <a:cubicBezTo>
                    <a:pt x="874" y="532"/>
                    <a:pt x="973" y="631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1"/>
                    <a:pt x="753" y="1261"/>
                  </a:cubicBezTo>
                  <a:cubicBezTo>
                    <a:pt x="631" y="1261"/>
                    <a:pt x="533" y="1163"/>
                    <a:pt x="533" y="1041"/>
                  </a:cubicBezTo>
                  <a:lnTo>
                    <a:pt x="533" y="753"/>
                  </a:lnTo>
                  <a:cubicBezTo>
                    <a:pt x="533" y="631"/>
                    <a:pt x="631" y="532"/>
                    <a:pt x="753" y="532"/>
                  </a:cubicBezTo>
                  <a:close/>
                  <a:moveTo>
                    <a:pt x="753" y="1"/>
                  </a:moveTo>
                  <a:cubicBezTo>
                    <a:pt x="338" y="1"/>
                    <a:pt x="1" y="338"/>
                    <a:pt x="1" y="753"/>
                  </a:cubicBezTo>
                  <a:lnTo>
                    <a:pt x="1" y="1041"/>
                  </a:lnTo>
                  <a:cubicBezTo>
                    <a:pt x="1" y="1455"/>
                    <a:pt x="338" y="1793"/>
                    <a:pt x="753" y="1793"/>
                  </a:cubicBezTo>
                  <a:cubicBezTo>
                    <a:pt x="1168" y="1793"/>
                    <a:pt x="1505" y="1455"/>
                    <a:pt x="1505" y="1041"/>
                  </a:cubicBezTo>
                  <a:lnTo>
                    <a:pt x="1505" y="753"/>
                  </a:lnTo>
                  <a:cubicBezTo>
                    <a:pt x="1505" y="338"/>
                    <a:pt x="1168" y="1"/>
                    <a:pt x="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6"/>
            <p:cNvSpPr/>
            <p:nvPr/>
          </p:nvSpPr>
          <p:spPr>
            <a:xfrm>
              <a:off x="3377083" y="4190151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2" y="532"/>
                  </a:moveTo>
                  <a:cubicBezTo>
                    <a:pt x="874" y="532"/>
                    <a:pt x="973" y="631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1"/>
                    <a:pt x="752" y="1261"/>
                  </a:cubicBezTo>
                  <a:cubicBezTo>
                    <a:pt x="631" y="1261"/>
                    <a:pt x="532" y="1163"/>
                    <a:pt x="532" y="1041"/>
                  </a:cubicBezTo>
                  <a:lnTo>
                    <a:pt x="532" y="753"/>
                  </a:lnTo>
                  <a:cubicBezTo>
                    <a:pt x="532" y="631"/>
                    <a:pt x="631" y="532"/>
                    <a:pt x="752" y="532"/>
                  </a:cubicBezTo>
                  <a:close/>
                  <a:moveTo>
                    <a:pt x="752" y="1"/>
                  </a:moveTo>
                  <a:cubicBezTo>
                    <a:pt x="338" y="1"/>
                    <a:pt x="1" y="338"/>
                    <a:pt x="1" y="753"/>
                  </a:cubicBezTo>
                  <a:lnTo>
                    <a:pt x="1" y="1041"/>
                  </a:lnTo>
                  <a:cubicBezTo>
                    <a:pt x="1" y="1455"/>
                    <a:pt x="338" y="1793"/>
                    <a:pt x="752" y="1793"/>
                  </a:cubicBezTo>
                  <a:cubicBezTo>
                    <a:pt x="1167" y="1793"/>
                    <a:pt x="1505" y="1455"/>
                    <a:pt x="1505" y="1041"/>
                  </a:cubicBezTo>
                  <a:lnTo>
                    <a:pt x="1505" y="753"/>
                  </a:lnTo>
                  <a:cubicBezTo>
                    <a:pt x="1505" y="338"/>
                    <a:pt x="1167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6"/>
            <p:cNvSpPr/>
            <p:nvPr/>
          </p:nvSpPr>
          <p:spPr>
            <a:xfrm>
              <a:off x="3604877" y="4190151"/>
              <a:ext cx="26634" cy="59469"/>
            </a:xfrm>
            <a:custGeom>
              <a:rect b="b" l="l" r="r" t="t"/>
              <a:pathLst>
                <a:path extrusionOk="0" h="1793" w="803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270" y="532"/>
                  </a:lnTo>
                  <a:lnTo>
                    <a:pt x="270" y="1527"/>
                  </a:lnTo>
                  <a:cubicBezTo>
                    <a:pt x="270" y="1674"/>
                    <a:pt x="390" y="1792"/>
                    <a:pt x="536" y="1792"/>
                  </a:cubicBezTo>
                  <a:cubicBezTo>
                    <a:pt x="683" y="1792"/>
                    <a:pt x="802" y="1674"/>
                    <a:pt x="802" y="1527"/>
                  </a:cubicBezTo>
                  <a:lnTo>
                    <a:pt x="802" y="266"/>
                  </a:lnTo>
                  <a:cubicBezTo>
                    <a:pt x="802" y="120"/>
                    <a:pt x="683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46"/>
            <p:cNvSpPr/>
            <p:nvPr/>
          </p:nvSpPr>
          <p:spPr>
            <a:xfrm>
              <a:off x="3484844" y="4190151"/>
              <a:ext cx="26667" cy="59469"/>
            </a:xfrm>
            <a:custGeom>
              <a:rect b="b" l="l" r="r" t="t"/>
              <a:pathLst>
                <a:path extrusionOk="0" h="1793" w="804">
                  <a:moveTo>
                    <a:pt x="266" y="1"/>
                  </a:moveTo>
                  <a:cubicBezTo>
                    <a:pt x="119" y="1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71" y="532"/>
                  </a:lnTo>
                  <a:lnTo>
                    <a:pt x="271" y="1527"/>
                  </a:lnTo>
                  <a:cubicBezTo>
                    <a:pt x="271" y="1674"/>
                    <a:pt x="390" y="1792"/>
                    <a:pt x="537" y="1792"/>
                  </a:cubicBezTo>
                  <a:cubicBezTo>
                    <a:pt x="684" y="1792"/>
                    <a:pt x="802" y="1674"/>
                    <a:pt x="802" y="1527"/>
                  </a:cubicBezTo>
                  <a:lnTo>
                    <a:pt x="802" y="266"/>
                  </a:lnTo>
                  <a:cubicBezTo>
                    <a:pt x="803" y="120"/>
                    <a:pt x="684" y="1"/>
                    <a:pt x="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46"/>
            <p:cNvSpPr/>
            <p:nvPr/>
          </p:nvSpPr>
          <p:spPr>
            <a:xfrm>
              <a:off x="3517680" y="4190151"/>
              <a:ext cx="26634" cy="59469"/>
            </a:xfrm>
            <a:custGeom>
              <a:rect b="b" l="l" r="r" t="t"/>
              <a:pathLst>
                <a:path extrusionOk="0" h="1793" w="803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71" y="532"/>
                  </a:lnTo>
                  <a:lnTo>
                    <a:pt x="271" y="1527"/>
                  </a:lnTo>
                  <a:cubicBezTo>
                    <a:pt x="271" y="1674"/>
                    <a:pt x="390" y="1792"/>
                    <a:pt x="537" y="1792"/>
                  </a:cubicBezTo>
                  <a:cubicBezTo>
                    <a:pt x="684" y="1792"/>
                    <a:pt x="803" y="1674"/>
                    <a:pt x="803" y="1527"/>
                  </a:cubicBezTo>
                  <a:lnTo>
                    <a:pt x="803" y="266"/>
                  </a:lnTo>
                  <a:cubicBezTo>
                    <a:pt x="803" y="120"/>
                    <a:pt x="684" y="1"/>
                    <a:pt x="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46"/>
            <p:cNvSpPr/>
            <p:nvPr/>
          </p:nvSpPr>
          <p:spPr>
            <a:xfrm>
              <a:off x="3377083" y="4265010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2" y="532"/>
                  </a:moveTo>
                  <a:cubicBezTo>
                    <a:pt x="874" y="532"/>
                    <a:pt x="973" y="631"/>
                    <a:pt x="973" y="752"/>
                  </a:cubicBezTo>
                  <a:lnTo>
                    <a:pt x="973" y="1040"/>
                  </a:lnTo>
                  <a:cubicBezTo>
                    <a:pt x="973" y="1162"/>
                    <a:pt x="874" y="1261"/>
                    <a:pt x="752" y="1261"/>
                  </a:cubicBezTo>
                  <a:cubicBezTo>
                    <a:pt x="631" y="1261"/>
                    <a:pt x="532" y="1162"/>
                    <a:pt x="532" y="1040"/>
                  </a:cubicBezTo>
                  <a:lnTo>
                    <a:pt x="532" y="752"/>
                  </a:lnTo>
                  <a:cubicBezTo>
                    <a:pt x="532" y="631"/>
                    <a:pt x="631" y="532"/>
                    <a:pt x="752" y="532"/>
                  </a:cubicBezTo>
                  <a:close/>
                  <a:moveTo>
                    <a:pt x="752" y="0"/>
                  </a:moveTo>
                  <a:cubicBezTo>
                    <a:pt x="338" y="0"/>
                    <a:pt x="1" y="338"/>
                    <a:pt x="1" y="752"/>
                  </a:cubicBezTo>
                  <a:lnTo>
                    <a:pt x="1" y="1040"/>
                  </a:lnTo>
                  <a:cubicBezTo>
                    <a:pt x="1" y="1455"/>
                    <a:pt x="338" y="1793"/>
                    <a:pt x="752" y="1793"/>
                  </a:cubicBezTo>
                  <a:cubicBezTo>
                    <a:pt x="1167" y="1793"/>
                    <a:pt x="1505" y="1455"/>
                    <a:pt x="1505" y="1040"/>
                  </a:cubicBezTo>
                  <a:lnTo>
                    <a:pt x="1505" y="752"/>
                  </a:lnTo>
                  <a:cubicBezTo>
                    <a:pt x="1505" y="338"/>
                    <a:pt x="1167" y="0"/>
                    <a:pt x="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6"/>
            <p:cNvSpPr/>
            <p:nvPr/>
          </p:nvSpPr>
          <p:spPr>
            <a:xfrm>
              <a:off x="3464314" y="4265010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3" y="532"/>
                  </a:moveTo>
                  <a:cubicBezTo>
                    <a:pt x="874" y="532"/>
                    <a:pt x="973" y="631"/>
                    <a:pt x="973" y="752"/>
                  </a:cubicBezTo>
                  <a:lnTo>
                    <a:pt x="973" y="1040"/>
                  </a:lnTo>
                  <a:cubicBezTo>
                    <a:pt x="973" y="1162"/>
                    <a:pt x="874" y="1261"/>
                    <a:pt x="753" y="1261"/>
                  </a:cubicBezTo>
                  <a:cubicBezTo>
                    <a:pt x="631" y="1261"/>
                    <a:pt x="532" y="1162"/>
                    <a:pt x="532" y="1040"/>
                  </a:cubicBezTo>
                  <a:lnTo>
                    <a:pt x="532" y="752"/>
                  </a:lnTo>
                  <a:cubicBezTo>
                    <a:pt x="532" y="631"/>
                    <a:pt x="631" y="532"/>
                    <a:pt x="753" y="532"/>
                  </a:cubicBezTo>
                  <a:close/>
                  <a:moveTo>
                    <a:pt x="753" y="0"/>
                  </a:moveTo>
                  <a:cubicBezTo>
                    <a:pt x="338" y="0"/>
                    <a:pt x="0" y="338"/>
                    <a:pt x="0" y="752"/>
                  </a:cubicBezTo>
                  <a:lnTo>
                    <a:pt x="0" y="1040"/>
                  </a:lnTo>
                  <a:cubicBezTo>
                    <a:pt x="0" y="1455"/>
                    <a:pt x="338" y="1793"/>
                    <a:pt x="753" y="1793"/>
                  </a:cubicBezTo>
                  <a:cubicBezTo>
                    <a:pt x="1167" y="1793"/>
                    <a:pt x="1504" y="1455"/>
                    <a:pt x="1504" y="1040"/>
                  </a:cubicBezTo>
                  <a:lnTo>
                    <a:pt x="1504" y="752"/>
                  </a:lnTo>
                  <a:cubicBezTo>
                    <a:pt x="1504" y="338"/>
                    <a:pt x="1167" y="0"/>
                    <a:pt x="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6"/>
            <p:cNvSpPr/>
            <p:nvPr/>
          </p:nvSpPr>
          <p:spPr>
            <a:xfrm>
              <a:off x="3583750" y="4265010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2" y="532"/>
                  </a:moveTo>
                  <a:cubicBezTo>
                    <a:pt x="875" y="532"/>
                    <a:pt x="973" y="631"/>
                    <a:pt x="973" y="752"/>
                  </a:cubicBezTo>
                  <a:lnTo>
                    <a:pt x="973" y="1040"/>
                  </a:lnTo>
                  <a:cubicBezTo>
                    <a:pt x="973" y="1162"/>
                    <a:pt x="875" y="1261"/>
                    <a:pt x="752" y="1261"/>
                  </a:cubicBezTo>
                  <a:cubicBezTo>
                    <a:pt x="631" y="1261"/>
                    <a:pt x="533" y="1162"/>
                    <a:pt x="533" y="1040"/>
                  </a:cubicBezTo>
                  <a:lnTo>
                    <a:pt x="533" y="752"/>
                  </a:lnTo>
                  <a:cubicBezTo>
                    <a:pt x="533" y="631"/>
                    <a:pt x="631" y="532"/>
                    <a:pt x="752" y="532"/>
                  </a:cubicBezTo>
                  <a:close/>
                  <a:moveTo>
                    <a:pt x="752" y="0"/>
                  </a:moveTo>
                  <a:cubicBezTo>
                    <a:pt x="338" y="0"/>
                    <a:pt x="1" y="338"/>
                    <a:pt x="1" y="752"/>
                  </a:cubicBezTo>
                  <a:lnTo>
                    <a:pt x="1" y="1040"/>
                  </a:lnTo>
                  <a:cubicBezTo>
                    <a:pt x="1" y="1455"/>
                    <a:pt x="338" y="1793"/>
                    <a:pt x="752" y="1793"/>
                  </a:cubicBezTo>
                  <a:cubicBezTo>
                    <a:pt x="1167" y="1793"/>
                    <a:pt x="1505" y="1455"/>
                    <a:pt x="1505" y="1040"/>
                  </a:cubicBezTo>
                  <a:lnTo>
                    <a:pt x="1505" y="752"/>
                  </a:lnTo>
                  <a:cubicBezTo>
                    <a:pt x="1505" y="338"/>
                    <a:pt x="1167" y="0"/>
                    <a:pt x="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46"/>
            <p:cNvSpPr/>
            <p:nvPr/>
          </p:nvSpPr>
          <p:spPr>
            <a:xfrm>
              <a:off x="3638675" y="4265010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4" y="532"/>
                  </a:moveTo>
                  <a:cubicBezTo>
                    <a:pt x="875" y="532"/>
                    <a:pt x="973" y="631"/>
                    <a:pt x="973" y="752"/>
                  </a:cubicBezTo>
                  <a:lnTo>
                    <a:pt x="973" y="1040"/>
                  </a:lnTo>
                  <a:cubicBezTo>
                    <a:pt x="973" y="1162"/>
                    <a:pt x="875" y="1261"/>
                    <a:pt x="754" y="1261"/>
                  </a:cubicBezTo>
                  <a:cubicBezTo>
                    <a:pt x="631" y="1261"/>
                    <a:pt x="533" y="1162"/>
                    <a:pt x="533" y="1040"/>
                  </a:cubicBezTo>
                  <a:lnTo>
                    <a:pt x="533" y="752"/>
                  </a:lnTo>
                  <a:cubicBezTo>
                    <a:pt x="533" y="631"/>
                    <a:pt x="631" y="532"/>
                    <a:pt x="754" y="532"/>
                  </a:cubicBezTo>
                  <a:close/>
                  <a:moveTo>
                    <a:pt x="754" y="0"/>
                  </a:moveTo>
                  <a:cubicBezTo>
                    <a:pt x="339" y="0"/>
                    <a:pt x="1" y="338"/>
                    <a:pt x="1" y="752"/>
                  </a:cubicBezTo>
                  <a:lnTo>
                    <a:pt x="1" y="1040"/>
                  </a:lnTo>
                  <a:cubicBezTo>
                    <a:pt x="1" y="1455"/>
                    <a:pt x="339" y="1793"/>
                    <a:pt x="754" y="1793"/>
                  </a:cubicBezTo>
                  <a:cubicBezTo>
                    <a:pt x="1168" y="1793"/>
                    <a:pt x="1505" y="1455"/>
                    <a:pt x="1505" y="1040"/>
                  </a:cubicBezTo>
                  <a:lnTo>
                    <a:pt x="1505" y="752"/>
                  </a:lnTo>
                  <a:cubicBezTo>
                    <a:pt x="1505" y="338"/>
                    <a:pt x="1168" y="0"/>
                    <a:pt x="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46"/>
            <p:cNvSpPr/>
            <p:nvPr/>
          </p:nvSpPr>
          <p:spPr>
            <a:xfrm>
              <a:off x="3430416" y="4265010"/>
              <a:ext cx="26634" cy="59436"/>
            </a:xfrm>
            <a:custGeom>
              <a:rect b="b" l="l" r="r" t="t"/>
              <a:pathLst>
                <a:path extrusionOk="0" h="1792" w="803">
                  <a:moveTo>
                    <a:pt x="266" y="0"/>
                  </a:moveTo>
                  <a:cubicBezTo>
                    <a:pt x="120" y="0"/>
                    <a:pt x="0" y="119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271" y="532"/>
                  </a:lnTo>
                  <a:lnTo>
                    <a:pt x="271" y="1526"/>
                  </a:lnTo>
                  <a:cubicBezTo>
                    <a:pt x="271" y="1673"/>
                    <a:pt x="390" y="1792"/>
                    <a:pt x="536" y="1792"/>
                  </a:cubicBezTo>
                  <a:cubicBezTo>
                    <a:pt x="683" y="1792"/>
                    <a:pt x="802" y="1673"/>
                    <a:pt x="802" y="1526"/>
                  </a:cubicBezTo>
                  <a:lnTo>
                    <a:pt x="802" y="266"/>
                  </a:lnTo>
                  <a:cubicBezTo>
                    <a:pt x="802" y="119"/>
                    <a:pt x="683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46"/>
            <p:cNvSpPr/>
            <p:nvPr/>
          </p:nvSpPr>
          <p:spPr>
            <a:xfrm>
              <a:off x="3516884" y="4265010"/>
              <a:ext cx="26634" cy="59436"/>
            </a:xfrm>
            <a:custGeom>
              <a:rect b="b" l="l" r="r" t="t"/>
              <a:pathLst>
                <a:path extrusionOk="0" h="1792" w="80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70" y="532"/>
                  </a:lnTo>
                  <a:lnTo>
                    <a:pt x="270" y="1526"/>
                  </a:lnTo>
                  <a:cubicBezTo>
                    <a:pt x="270" y="1673"/>
                    <a:pt x="389" y="1792"/>
                    <a:pt x="536" y="1792"/>
                  </a:cubicBezTo>
                  <a:cubicBezTo>
                    <a:pt x="683" y="1792"/>
                    <a:pt x="801" y="1673"/>
                    <a:pt x="801" y="1526"/>
                  </a:cubicBezTo>
                  <a:lnTo>
                    <a:pt x="801" y="266"/>
                  </a:lnTo>
                  <a:cubicBezTo>
                    <a:pt x="802" y="119"/>
                    <a:pt x="683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6"/>
            <p:cNvSpPr/>
            <p:nvPr/>
          </p:nvSpPr>
          <p:spPr>
            <a:xfrm>
              <a:off x="3549720" y="4265010"/>
              <a:ext cx="26600" cy="59436"/>
            </a:xfrm>
            <a:custGeom>
              <a:rect b="b" l="l" r="r" t="t"/>
              <a:pathLst>
                <a:path extrusionOk="0" h="1792" w="802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70" y="532"/>
                  </a:lnTo>
                  <a:lnTo>
                    <a:pt x="270" y="1526"/>
                  </a:lnTo>
                  <a:cubicBezTo>
                    <a:pt x="270" y="1673"/>
                    <a:pt x="389" y="1792"/>
                    <a:pt x="536" y="1792"/>
                  </a:cubicBezTo>
                  <a:cubicBezTo>
                    <a:pt x="683" y="1792"/>
                    <a:pt x="802" y="1673"/>
                    <a:pt x="802" y="1526"/>
                  </a:cubicBezTo>
                  <a:lnTo>
                    <a:pt x="802" y="266"/>
                  </a:lnTo>
                  <a:cubicBezTo>
                    <a:pt x="802" y="119"/>
                    <a:pt x="683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6"/>
            <p:cNvSpPr/>
            <p:nvPr/>
          </p:nvSpPr>
          <p:spPr>
            <a:xfrm>
              <a:off x="3705143" y="4093236"/>
              <a:ext cx="136551" cy="82123"/>
            </a:xfrm>
            <a:custGeom>
              <a:rect b="b" l="l" r="r" t="t"/>
              <a:pathLst>
                <a:path extrusionOk="0" h="2476" w="4117">
                  <a:moveTo>
                    <a:pt x="3203" y="0"/>
                  </a:moveTo>
                  <a:cubicBezTo>
                    <a:pt x="3056" y="0"/>
                    <a:pt x="2937" y="120"/>
                    <a:pt x="2937" y="266"/>
                  </a:cubicBezTo>
                  <a:lnTo>
                    <a:pt x="2937" y="1945"/>
                  </a:lnTo>
                  <a:lnTo>
                    <a:pt x="2706" y="1945"/>
                  </a:lnTo>
                  <a:lnTo>
                    <a:pt x="2706" y="1333"/>
                  </a:lnTo>
                  <a:cubicBezTo>
                    <a:pt x="2706" y="1186"/>
                    <a:pt x="2587" y="1068"/>
                    <a:pt x="2440" y="1068"/>
                  </a:cubicBezTo>
                  <a:cubicBezTo>
                    <a:pt x="2293" y="1068"/>
                    <a:pt x="2174" y="1187"/>
                    <a:pt x="2174" y="1333"/>
                  </a:cubicBezTo>
                  <a:lnTo>
                    <a:pt x="2174" y="1945"/>
                  </a:lnTo>
                  <a:lnTo>
                    <a:pt x="1942" y="1945"/>
                  </a:lnTo>
                  <a:lnTo>
                    <a:pt x="1942" y="685"/>
                  </a:lnTo>
                  <a:cubicBezTo>
                    <a:pt x="1942" y="538"/>
                    <a:pt x="1823" y="419"/>
                    <a:pt x="1676" y="419"/>
                  </a:cubicBezTo>
                  <a:cubicBezTo>
                    <a:pt x="1529" y="419"/>
                    <a:pt x="1411" y="538"/>
                    <a:pt x="1411" y="685"/>
                  </a:cubicBezTo>
                  <a:lnTo>
                    <a:pt x="1411" y="1945"/>
                  </a:lnTo>
                  <a:lnTo>
                    <a:pt x="1179" y="1945"/>
                  </a:lnTo>
                  <a:lnTo>
                    <a:pt x="1179" y="1333"/>
                  </a:lnTo>
                  <a:cubicBezTo>
                    <a:pt x="1179" y="1186"/>
                    <a:pt x="1060" y="1068"/>
                    <a:pt x="913" y="1068"/>
                  </a:cubicBezTo>
                  <a:cubicBezTo>
                    <a:pt x="766" y="1068"/>
                    <a:pt x="647" y="1187"/>
                    <a:pt x="647" y="1333"/>
                  </a:cubicBezTo>
                  <a:lnTo>
                    <a:pt x="647" y="1945"/>
                  </a:lnTo>
                  <a:lnTo>
                    <a:pt x="266" y="1945"/>
                  </a:lnTo>
                  <a:cubicBezTo>
                    <a:pt x="119" y="1945"/>
                    <a:pt x="0" y="2064"/>
                    <a:pt x="0" y="2211"/>
                  </a:cubicBezTo>
                  <a:cubicBezTo>
                    <a:pt x="0" y="2357"/>
                    <a:pt x="119" y="2476"/>
                    <a:pt x="266" y="2476"/>
                  </a:cubicBezTo>
                  <a:lnTo>
                    <a:pt x="3850" y="2476"/>
                  </a:lnTo>
                  <a:cubicBezTo>
                    <a:pt x="3997" y="2476"/>
                    <a:pt x="4116" y="2357"/>
                    <a:pt x="4116" y="2211"/>
                  </a:cubicBezTo>
                  <a:cubicBezTo>
                    <a:pt x="4115" y="2064"/>
                    <a:pt x="3996" y="1945"/>
                    <a:pt x="3849" y="1945"/>
                  </a:cubicBezTo>
                  <a:lnTo>
                    <a:pt x="3468" y="1945"/>
                  </a:lnTo>
                  <a:lnTo>
                    <a:pt x="3468" y="266"/>
                  </a:lnTo>
                  <a:cubicBezTo>
                    <a:pt x="3468" y="120"/>
                    <a:pt x="3349" y="0"/>
                    <a:pt x="3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6"/>
            <p:cNvSpPr/>
            <p:nvPr/>
          </p:nvSpPr>
          <p:spPr>
            <a:xfrm>
              <a:off x="3705110" y="4194397"/>
              <a:ext cx="64113" cy="17645"/>
            </a:xfrm>
            <a:custGeom>
              <a:rect b="b" l="l" r="r" t="t"/>
              <a:pathLst>
                <a:path extrusionOk="0" h="532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667" y="532"/>
                  </a:lnTo>
                  <a:cubicBezTo>
                    <a:pt x="1813" y="532"/>
                    <a:pt x="1932" y="413"/>
                    <a:pt x="1932" y="267"/>
                  </a:cubicBezTo>
                  <a:cubicBezTo>
                    <a:pt x="1932" y="120"/>
                    <a:pt x="1813" y="1"/>
                    <a:pt x="1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46"/>
            <p:cNvSpPr/>
            <p:nvPr/>
          </p:nvSpPr>
          <p:spPr>
            <a:xfrm>
              <a:off x="3705110" y="4221097"/>
              <a:ext cx="64113" cy="17678"/>
            </a:xfrm>
            <a:custGeom>
              <a:rect b="b" l="l" r="r" t="t"/>
              <a:pathLst>
                <a:path extrusionOk="0" h="533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1667" y="533"/>
                  </a:lnTo>
                  <a:cubicBezTo>
                    <a:pt x="1813" y="533"/>
                    <a:pt x="1932" y="414"/>
                    <a:pt x="1932" y="267"/>
                  </a:cubicBezTo>
                  <a:cubicBezTo>
                    <a:pt x="1932" y="120"/>
                    <a:pt x="1813" y="1"/>
                    <a:pt x="1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6"/>
            <p:cNvSpPr/>
            <p:nvPr/>
          </p:nvSpPr>
          <p:spPr>
            <a:xfrm>
              <a:off x="3705110" y="4247797"/>
              <a:ext cx="64113" cy="17645"/>
            </a:xfrm>
            <a:custGeom>
              <a:rect b="b" l="l" r="r" t="t"/>
              <a:pathLst>
                <a:path extrusionOk="0" h="532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2"/>
                    <a:pt x="266" y="532"/>
                  </a:cubicBezTo>
                  <a:lnTo>
                    <a:pt x="1667" y="532"/>
                  </a:lnTo>
                  <a:cubicBezTo>
                    <a:pt x="1813" y="532"/>
                    <a:pt x="1932" y="413"/>
                    <a:pt x="1932" y="267"/>
                  </a:cubicBezTo>
                  <a:cubicBezTo>
                    <a:pt x="1932" y="120"/>
                    <a:pt x="1813" y="1"/>
                    <a:pt x="1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6"/>
            <p:cNvSpPr/>
            <p:nvPr/>
          </p:nvSpPr>
          <p:spPr>
            <a:xfrm>
              <a:off x="3777547" y="4194397"/>
              <a:ext cx="64113" cy="17645"/>
            </a:xfrm>
            <a:custGeom>
              <a:rect b="b" l="l" r="r" t="t"/>
              <a:pathLst>
                <a:path extrusionOk="0" h="532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666" y="532"/>
                  </a:lnTo>
                  <a:cubicBezTo>
                    <a:pt x="1813" y="532"/>
                    <a:pt x="1932" y="413"/>
                    <a:pt x="1932" y="267"/>
                  </a:cubicBezTo>
                  <a:cubicBezTo>
                    <a:pt x="1932" y="120"/>
                    <a:pt x="1813" y="1"/>
                    <a:pt x="1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46"/>
            <p:cNvSpPr/>
            <p:nvPr/>
          </p:nvSpPr>
          <p:spPr>
            <a:xfrm>
              <a:off x="3777547" y="4221097"/>
              <a:ext cx="64113" cy="17678"/>
            </a:xfrm>
            <a:custGeom>
              <a:rect b="b" l="l" r="r" t="t"/>
              <a:pathLst>
                <a:path extrusionOk="0" h="533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1666" y="533"/>
                  </a:lnTo>
                  <a:cubicBezTo>
                    <a:pt x="1813" y="533"/>
                    <a:pt x="1932" y="414"/>
                    <a:pt x="1932" y="267"/>
                  </a:cubicBezTo>
                  <a:cubicBezTo>
                    <a:pt x="1932" y="120"/>
                    <a:pt x="1813" y="1"/>
                    <a:pt x="1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46"/>
            <p:cNvSpPr/>
            <p:nvPr/>
          </p:nvSpPr>
          <p:spPr>
            <a:xfrm>
              <a:off x="3777547" y="4247797"/>
              <a:ext cx="64113" cy="17645"/>
            </a:xfrm>
            <a:custGeom>
              <a:rect b="b" l="l" r="r" t="t"/>
              <a:pathLst>
                <a:path extrusionOk="0" h="532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2"/>
                    <a:pt x="266" y="532"/>
                  </a:cubicBezTo>
                  <a:lnTo>
                    <a:pt x="1666" y="532"/>
                  </a:lnTo>
                  <a:cubicBezTo>
                    <a:pt x="1813" y="532"/>
                    <a:pt x="1932" y="413"/>
                    <a:pt x="1932" y="267"/>
                  </a:cubicBezTo>
                  <a:cubicBezTo>
                    <a:pt x="1932" y="120"/>
                    <a:pt x="1813" y="1"/>
                    <a:pt x="1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46"/>
            <p:cNvSpPr/>
            <p:nvPr/>
          </p:nvSpPr>
          <p:spPr>
            <a:xfrm>
              <a:off x="3705740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895"/>
                  </a:lnTo>
                  <a:cubicBezTo>
                    <a:pt x="1" y="1042"/>
                    <a:pt x="120" y="1160"/>
                    <a:pt x="267" y="1160"/>
                  </a:cubicBezTo>
                  <a:cubicBezTo>
                    <a:pt x="413" y="1160"/>
                    <a:pt x="532" y="1042"/>
                    <a:pt x="532" y="895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6"/>
            <p:cNvSpPr/>
            <p:nvPr/>
          </p:nvSpPr>
          <p:spPr>
            <a:xfrm>
              <a:off x="3729521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895"/>
                  </a:lnTo>
                  <a:cubicBezTo>
                    <a:pt x="0" y="1042"/>
                    <a:pt x="119" y="1160"/>
                    <a:pt x="266" y="1160"/>
                  </a:cubicBezTo>
                  <a:cubicBezTo>
                    <a:pt x="413" y="1160"/>
                    <a:pt x="532" y="1042"/>
                    <a:pt x="532" y="895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6"/>
            <p:cNvSpPr/>
            <p:nvPr/>
          </p:nvSpPr>
          <p:spPr>
            <a:xfrm>
              <a:off x="3753269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895"/>
                  </a:lnTo>
                  <a:cubicBezTo>
                    <a:pt x="1" y="1042"/>
                    <a:pt x="120" y="1160"/>
                    <a:pt x="267" y="1160"/>
                  </a:cubicBezTo>
                  <a:cubicBezTo>
                    <a:pt x="414" y="1160"/>
                    <a:pt x="533" y="1042"/>
                    <a:pt x="533" y="895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6"/>
            <p:cNvSpPr/>
            <p:nvPr/>
          </p:nvSpPr>
          <p:spPr>
            <a:xfrm>
              <a:off x="3777083" y="4283750"/>
              <a:ext cx="17645" cy="38507"/>
            </a:xfrm>
            <a:custGeom>
              <a:rect b="b" l="l" r="r" t="t"/>
              <a:pathLst>
                <a:path extrusionOk="0" h="1161" w="532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lnTo>
                    <a:pt x="1" y="895"/>
                  </a:lnTo>
                  <a:cubicBezTo>
                    <a:pt x="1" y="1042"/>
                    <a:pt x="120" y="1160"/>
                    <a:pt x="266" y="1160"/>
                  </a:cubicBezTo>
                  <a:cubicBezTo>
                    <a:pt x="412" y="1160"/>
                    <a:pt x="531" y="1042"/>
                    <a:pt x="531" y="895"/>
                  </a:cubicBezTo>
                  <a:lnTo>
                    <a:pt x="531" y="266"/>
                  </a:lnTo>
                  <a:cubicBezTo>
                    <a:pt x="531" y="119"/>
                    <a:pt x="412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46"/>
            <p:cNvSpPr/>
            <p:nvPr/>
          </p:nvSpPr>
          <p:spPr>
            <a:xfrm>
              <a:off x="3800864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895"/>
                  </a:lnTo>
                  <a:cubicBezTo>
                    <a:pt x="0" y="1042"/>
                    <a:pt x="119" y="1160"/>
                    <a:pt x="266" y="1160"/>
                  </a:cubicBezTo>
                  <a:cubicBezTo>
                    <a:pt x="413" y="1160"/>
                    <a:pt x="532" y="1042"/>
                    <a:pt x="532" y="895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46"/>
            <p:cNvSpPr/>
            <p:nvPr/>
          </p:nvSpPr>
          <p:spPr>
            <a:xfrm>
              <a:off x="3824612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895"/>
                  </a:lnTo>
                  <a:cubicBezTo>
                    <a:pt x="1" y="1042"/>
                    <a:pt x="120" y="1160"/>
                    <a:pt x="267" y="1160"/>
                  </a:cubicBezTo>
                  <a:cubicBezTo>
                    <a:pt x="414" y="1160"/>
                    <a:pt x="533" y="1042"/>
                    <a:pt x="533" y="895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0" name="Google Shape;1510;p46"/>
          <p:cNvGrpSpPr/>
          <p:nvPr/>
        </p:nvGrpSpPr>
        <p:grpSpPr>
          <a:xfrm>
            <a:off x="6071248" y="1538446"/>
            <a:ext cx="534368" cy="536674"/>
            <a:chOff x="1923053" y="4001992"/>
            <a:chExt cx="599403" cy="601990"/>
          </a:xfrm>
        </p:grpSpPr>
        <p:sp>
          <p:nvSpPr>
            <p:cNvPr id="1511" name="Google Shape;1511;p46"/>
            <p:cNvSpPr/>
            <p:nvPr/>
          </p:nvSpPr>
          <p:spPr>
            <a:xfrm>
              <a:off x="2249886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1"/>
                  </a:moveTo>
                  <a:cubicBezTo>
                    <a:pt x="196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5"/>
                  </a:cubicBezTo>
                  <a:cubicBezTo>
                    <a:pt x="128" y="505"/>
                    <a:pt x="196" y="533"/>
                    <a:pt x="265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3" y="405"/>
                    <a:pt x="532" y="336"/>
                    <a:pt x="532" y="267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46"/>
            <p:cNvSpPr/>
            <p:nvPr/>
          </p:nvSpPr>
          <p:spPr>
            <a:xfrm>
              <a:off x="2290682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6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6"/>
                  </a:cubicBezTo>
                  <a:cubicBezTo>
                    <a:pt x="504" y="405"/>
                    <a:pt x="532" y="337"/>
                    <a:pt x="532" y="267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46"/>
            <p:cNvSpPr/>
            <p:nvPr/>
          </p:nvSpPr>
          <p:spPr>
            <a:xfrm>
              <a:off x="2331478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46"/>
            <p:cNvSpPr/>
            <p:nvPr/>
          </p:nvSpPr>
          <p:spPr>
            <a:xfrm>
              <a:off x="1965839" y="4044015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4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46"/>
            <p:cNvSpPr/>
            <p:nvPr/>
          </p:nvSpPr>
          <p:spPr>
            <a:xfrm>
              <a:off x="1998244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46"/>
            <p:cNvSpPr/>
            <p:nvPr/>
          </p:nvSpPr>
          <p:spPr>
            <a:xfrm>
              <a:off x="2030715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4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46"/>
            <p:cNvSpPr/>
            <p:nvPr/>
          </p:nvSpPr>
          <p:spPr>
            <a:xfrm>
              <a:off x="2063119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46"/>
            <p:cNvSpPr/>
            <p:nvPr/>
          </p:nvSpPr>
          <p:spPr>
            <a:xfrm>
              <a:off x="2249886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0"/>
                  </a:moveTo>
                  <a:cubicBezTo>
                    <a:pt x="196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5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3" y="405"/>
                    <a:pt x="532" y="337"/>
                    <a:pt x="532" y="266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46"/>
            <p:cNvSpPr/>
            <p:nvPr/>
          </p:nvSpPr>
          <p:spPr>
            <a:xfrm>
              <a:off x="2290682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6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4" y="405"/>
                    <a:pt x="532" y="337"/>
                    <a:pt x="532" y="266"/>
                  </a:cubicBezTo>
                  <a:cubicBezTo>
                    <a:pt x="532" y="197"/>
                    <a:pt x="504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46"/>
            <p:cNvSpPr/>
            <p:nvPr/>
          </p:nvSpPr>
          <p:spPr>
            <a:xfrm>
              <a:off x="2331478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5"/>
                  </a:cubicBezTo>
                  <a:cubicBezTo>
                    <a:pt x="128" y="505"/>
                    <a:pt x="197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5" y="405"/>
                    <a:pt x="532" y="336"/>
                    <a:pt x="532" y="266"/>
                  </a:cubicBezTo>
                  <a:cubicBezTo>
                    <a:pt x="532" y="197"/>
                    <a:pt x="505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46"/>
            <p:cNvSpPr/>
            <p:nvPr/>
          </p:nvSpPr>
          <p:spPr>
            <a:xfrm>
              <a:off x="1965839" y="4163452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46"/>
            <p:cNvSpPr/>
            <p:nvPr/>
          </p:nvSpPr>
          <p:spPr>
            <a:xfrm>
              <a:off x="1998244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46"/>
            <p:cNvSpPr/>
            <p:nvPr/>
          </p:nvSpPr>
          <p:spPr>
            <a:xfrm>
              <a:off x="2030715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46"/>
            <p:cNvSpPr/>
            <p:nvPr/>
          </p:nvSpPr>
          <p:spPr>
            <a:xfrm>
              <a:off x="2063119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46"/>
            <p:cNvSpPr/>
            <p:nvPr/>
          </p:nvSpPr>
          <p:spPr>
            <a:xfrm>
              <a:off x="2249886" y="4300599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5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5"/>
                    <a:pt x="28" y="404"/>
                    <a:pt x="78" y="453"/>
                  </a:cubicBezTo>
                  <a:cubicBezTo>
                    <a:pt x="128" y="503"/>
                    <a:pt x="196" y="531"/>
                    <a:pt x="265" y="531"/>
                  </a:cubicBezTo>
                  <a:cubicBezTo>
                    <a:pt x="336" y="531"/>
                    <a:pt x="405" y="502"/>
                    <a:pt x="454" y="453"/>
                  </a:cubicBezTo>
                  <a:cubicBezTo>
                    <a:pt x="503" y="404"/>
                    <a:pt x="532" y="335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46"/>
            <p:cNvSpPr/>
            <p:nvPr/>
          </p:nvSpPr>
          <p:spPr>
            <a:xfrm>
              <a:off x="1965839" y="4282888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46"/>
            <p:cNvSpPr/>
            <p:nvPr/>
          </p:nvSpPr>
          <p:spPr>
            <a:xfrm>
              <a:off x="1998244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46"/>
            <p:cNvSpPr/>
            <p:nvPr/>
          </p:nvSpPr>
          <p:spPr>
            <a:xfrm>
              <a:off x="2030715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46"/>
            <p:cNvSpPr/>
            <p:nvPr/>
          </p:nvSpPr>
          <p:spPr>
            <a:xfrm>
              <a:off x="2063119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46"/>
            <p:cNvSpPr/>
            <p:nvPr/>
          </p:nvSpPr>
          <p:spPr>
            <a:xfrm>
              <a:off x="2249886" y="4420035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6" y="0"/>
                    <a:pt x="128" y="28"/>
                    <a:pt x="78" y="77"/>
                  </a:cubicBezTo>
                  <a:cubicBezTo>
                    <a:pt x="28" y="127"/>
                    <a:pt x="0" y="195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8" y="503"/>
                    <a:pt x="196" y="532"/>
                    <a:pt x="265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7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46"/>
            <p:cNvSpPr/>
            <p:nvPr/>
          </p:nvSpPr>
          <p:spPr>
            <a:xfrm>
              <a:off x="1965839" y="4402324"/>
              <a:ext cx="17645" cy="53035"/>
            </a:xfrm>
            <a:custGeom>
              <a:rect b="b" l="l" r="r" t="t"/>
              <a:pathLst>
                <a:path extrusionOk="0" h="1599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46"/>
            <p:cNvSpPr/>
            <p:nvPr/>
          </p:nvSpPr>
          <p:spPr>
            <a:xfrm>
              <a:off x="1998244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46"/>
            <p:cNvSpPr/>
            <p:nvPr/>
          </p:nvSpPr>
          <p:spPr>
            <a:xfrm>
              <a:off x="2030715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46"/>
            <p:cNvSpPr/>
            <p:nvPr/>
          </p:nvSpPr>
          <p:spPr>
            <a:xfrm>
              <a:off x="2063119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46"/>
            <p:cNvSpPr/>
            <p:nvPr/>
          </p:nvSpPr>
          <p:spPr>
            <a:xfrm>
              <a:off x="1923053" y="4001992"/>
              <a:ext cx="599403" cy="601990"/>
            </a:xfrm>
            <a:custGeom>
              <a:rect b="b" l="l" r="r" t="t"/>
              <a:pathLst>
                <a:path extrusionOk="0" h="18150" w="18072">
                  <a:moveTo>
                    <a:pt x="8465" y="3290"/>
                  </a:moveTo>
                  <a:lnTo>
                    <a:pt x="8465" y="3602"/>
                  </a:lnTo>
                  <a:lnTo>
                    <a:pt x="6018" y="3602"/>
                  </a:lnTo>
                  <a:lnTo>
                    <a:pt x="6018" y="3290"/>
                  </a:lnTo>
                  <a:close/>
                  <a:moveTo>
                    <a:pt x="13649" y="533"/>
                  </a:moveTo>
                  <a:cubicBezTo>
                    <a:pt x="13696" y="533"/>
                    <a:pt x="13738" y="573"/>
                    <a:pt x="13738" y="621"/>
                  </a:cubicBezTo>
                  <a:lnTo>
                    <a:pt x="13738" y="3513"/>
                  </a:lnTo>
                  <a:cubicBezTo>
                    <a:pt x="13738" y="3561"/>
                    <a:pt x="13696" y="3602"/>
                    <a:pt x="13649" y="3602"/>
                  </a:cubicBezTo>
                  <a:lnTo>
                    <a:pt x="8997" y="3602"/>
                  </a:lnTo>
                  <a:lnTo>
                    <a:pt x="8997" y="3202"/>
                  </a:lnTo>
                  <a:cubicBezTo>
                    <a:pt x="8997" y="2958"/>
                    <a:pt x="8798" y="2760"/>
                    <a:pt x="8554" y="2760"/>
                  </a:cubicBezTo>
                  <a:lnTo>
                    <a:pt x="5930" y="2760"/>
                  </a:lnTo>
                  <a:cubicBezTo>
                    <a:pt x="5686" y="2760"/>
                    <a:pt x="5487" y="2958"/>
                    <a:pt x="5487" y="3202"/>
                  </a:cubicBezTo>
                  <a:lnTo>
                    <a:pt x="5487" y="3602"/>
                  </a:lnTo>
                  <a:lnTo>
                    <a:pt x="621" y="3602"/>
                  </a:lnTo>
                  <a:cubicBezTo>
                    <a:pt x="573" y="3602"/>
                    <a:pt x="533" y="3561"/>
                    <a:pt x="533" y="3513"/>
                  </a:cubicBezTo>
                  <a:lnTo>
                    <a:pt x="533" y="621"/>
                  </a:lnTo>
                  <a:cubicBezTo>
                    <a:pt x="533" y="573"/>
                    <a:pt x="573" y="533"/>
                    <a:pt x="621" y="533"/>
                  </a:cubicBezTo>
                  <a:close/>
                  <a:moveTo>
                    <a:pt x="8465" y="6891"/>
                  </a:moveTo>
                  <a:lnTo>
                    <a:pt x="8465" y="7202"/>
                  </a:lnTo>
                  <a:lnTo>
                    <a:pt x="6018" y="7202"/>
                  </a:lnTo>
                  <a:lnTo>
                    <a:pt x="6018" y="6891"/>
                  </a:lnTo>
                  <a:close/>
                  <a:moveTo>
                    <a:pt x="13649" y="4133"/>
                  </a:moveTo>
                  <a:cubicBezTo>
                    <a:pt x="13696" y="4133"/>
                    <a:pt x="13738" y="4173"/>
                    <a:pt x="13738" y="4222"/>
                  </a:cubicBezTo>
                  <a:lnTo>
                    <a:pt x="13738" y="7114"/>
                  </a:lnTo>
                  <a:cubicBezTo>
                    <a:pt x="13738" y="7161"/>
                    <a:pt x="13696" y="7202"/>
                    <a:pt x="13649" y="7202"/>
                  </a:cubicBezTo>
                  <a:lnTo>
                    <a:pt x="8997" y="7202"/>
                  </a:lnTo>
                  <a:lnTo>
                    <a:pt x="8997" y="6803"/>
                  </a:lnTo>
                  <a:cubicBezTo>
                    <a:pt x="8997" y="6559"/>
                    <a:pt x="8798" y="6359"/>
                    <a:pt x="8554" y="6359"/>
                  </a:cubicBezTo>
                  <a:lnTo>
                    <a:pt x="5930" y="6359"/>
                  </a:lnTo>
                  <a:cubicBezTo>
                    <a:pt x="5686" y="6359"/>
                    <a:pt x="5487" y="6559"/>
                    <a:pt x="5487" y="6803"/>
                  </a:cubicBezTo>
                  <a:lnTo>
                    <a:pt x="5487" y="7202"/>
                  </a:lnTo>
                  <a:lnTo>
                    <a:pt x="621" y="7202"/>
                  </a:lnTo>
                  <a:cubicBezTo>
                    <a:pt x="573" y="7202"/>
                    <a:pt x="533" y="7161"/>
                    <a:pt x="533" y="7114"/>
                  </a:cubicBezTo>
                  <a:lnTo>
                    <a:pt x="533" y="4222"/>
                  </a:lnTo>
                  <a:cubicBezTo>
                    <a:pt x="533" y="4173"/>
                    <a:pt x="573" y="4133"/>
                    <a:pt x="621" y="4133"/>
                  </a:cubicBezTo>
                  <a:close/>
                  <a:moveTo>
                    <a:pt x="8465" y="10493"/>
                  </a:moveTo>
                  <a:lnTo>
                    <a:pt x="8465" y="10803"/>
                  </a:lnTo>
                  <a:lnTo>
                    <a:pt x="6018" y="10803"/>
                  </a:lnTo>
                  <a:lnTo>
                    <a:pt x="6018" y="10493"/>
                  </a:lnTo>
                  <a:close/>
                  <a:moveTo>
                    <a:pt x="13649" y="7734"/>
                  </a:moveTo>
                  <a:cubicBezTo>
                    <a:pt x="13696" y="7734"/>
                    <a:pt x="13738" y="7774"/>
                    <a:pt x="13738" y="7823"/>
                  </a:cubicBezTo>
                  <a:lnTo>
                    <a:pt x="13738" y="8667"/>
                  </a:lnTo>
                  <a:lnTo>
                    <a:pt x="11682" y="8667"/>
                  </a:lnTo>
                  <a:cubicBezTo>
                    <a:pt x="11278" y="8667"/>
                    <a:pt x="10950" y="8995"/>
                    <a:pt x="10950" y="9399"/>
                  </a:cubicBezTo>
                  <a:lnTo>
                    <a:pt x="10950" y="10803"/>
                  </a:lnTo>
                  <a:lnTo>
                    <a:pt x="8997" y="10803"/>
                  </a:lnTo>
                  <a:lnTo>
                    <a:pt x="8997" y="10404"/>
                  </a:lnTo>
                  <a:cubicBezTo>
                    <a:pt x="8997" y="10159"/>
                    <a:pt x="8798" y="9961"/>
                    <a:pt x="8554" y="9961"/>
                  </a:cubicBezTo>
                  <a:lnTo>
                    <a:pt x="5930" y="9961"/>
                  </a:lnTo>
                  <a:cubicBezTo>
                    <a:pt x="5686" y="9961"/>
                    <a:pt x="5488" y="10159"/>
                    <a:pt x="5488" y="10404"/>
                  </a:cubicBezTo>
                  <a:lnTo>
                    <a:pt x="5488" y="10803"/>
                  </a:lnTo>
                  <a:lnTo>
                    <a:pt x="621" y="10803"/>
                  </a:lnTo>
                  <a:cubicBezTo>
                    <a:pt x="573" y="10803"/>
                    <a:pt x="533" y="10762"/>
                    <a:pt x="533" y="10715"/>
                  </a:cubicBezTo>
                  <a:lnTo>
                    <a:pt x="533" y="7823"/>
                  </a:lnTo>
                  <a:cubicBezTo>
                    <a:pt x="533" y="7774"/>
                    <a:pt x="574" y="7734"/>
                    <a:pt x="621" y="7734"/>
                  </a:cubicBezTo>
                  <a:close/>
                  <a:moveTo>
                    <a:pt x="8465" y="14094"/>
                  </a:moveTo>
                  <a:lnTo>
                    <a:pt x="8465" y="14404"/>
                  </a:lnTo>
                  <a:lnTo>
                    <a:pt x="6018" y="14404"/>
                  </a:lnTo>
                  <a:lnTo>
                    <a:pt x="6018" y="14094"/>
                  </a:lnTo>
                  <a:close/>
                  <a:moveTo>
                    <a:pt x="621" y="1"/>
                  </a:moveTo>
                  <a:cubicBezTo>
                    <a:pt x="279" y="1"/>
                    <a:pt x="1" y="279"/>
                    <a:pt x="1" y="621"/>
                  </a:cubicBezTo>
                  <a:lnTo>
                    <a:pt x="1" y="3512"/>
                  </a:lnTo>
                  <a:cubicBezTo>
                    <a:pt x="1" y="3645"/>
                    <a:pt x="43" y="3767"/>
                    <a:pt x="113" y="3868"/>
                  </a:cubicBezTo>
                  <a:cubicBezTo>
                    <a:pt x="43" y="3968"/>
                    <a:pt x="1" y="4089"/>
                    <a:pt x="1" y="4222"/>
                  </a:cubicBezTo>
                  <a:lnTo>
                    <a:pt x="1" y="7114"/>
                  </a:lnTo>
                  <a:cubicBezTo>
                    <a:pt x="1" y="7246"/>
                    <a:pt x="43" y="7368"/>
                    <a:pt x="113" y="7468"/>
                  </a:cubicBezTo>
                  <a:cubicBezTo>
                    <a:pt x="43" y="7569"/>
                    <a:pt x="1" y="7691"/>
                    <a:pt x="1" y="7823"/>
                  </a:cubicBezTo>
                  <a:lnTo>
                    <a:pt x="1" y="10715"/>
                  </a:lnTo>
                  <a:cubicBezTo>
                    <a:pt x="1" y="10846"/>
                    <a:pt x="43" y="10968"/>
                    <a:pt x="113" y="11069"/>
                  </a:cubicBezTo>
                  <a:cubicBezTo>
                    <a:pt x="43" y="11170"/>
                    <a:pt x="1" y="11292"/>
                    <a:pt x="1" y="11423"/>
                  </a:cubicBezTo>
                  <a:lnTo>
                    <a:pt x="1" y="14316"/>
                  </a:lnTo>
                  <a:cubicBezTo>
                    <a:pt x="1" y="14658"/>
                    <a:pt x="279" y="14936"/>
                    <a:pt x="621" y="14936"/>
                  </a:cubicBezTo>
                  <a:lnTo>
                    <a:pt x="2514" y="14936"/>
                  </a:lnTo>
                  <a:cubicBezTo>
                    <a:pt x="2661" y="14936"/>
                    <a:pt x="2780" y="14817"/>
                    <a:pt x="2780" y="14670"/>
                  </a:cubicBezTo>
                  <a:cubicBezTo>
                    <a:pt x="2780" y="14523"/>
                    <a:pt x="2661" y="14404"/>
                    <a:pt x="2514" y="14404"/>
                  </a:cubicBezTo>
                  <a:lnTo>
                    <a:pt x="621" y="14404"/>
                  </a:lnTo>
                  <a:cubicBezTo>
                    <a:pt x="573" y="14404"/>
                    <a:pt x="533" y="14364"/>
                    <a:pt x="533" y="14316"/>
                  </a:cubicBezTo>
                  <a:lnTo>
                    <a:pt x="533" y="11423"/>
                  </a:lnTo>
                  <a:cubicBezTo>
                    <a:pt x="533" y="11375"/>
                    <a:pt x="574" y="11335"/>
                    <a:pt x="621" y="11335"/>
                  </a:cubicBezTo>
                  <a:lnTo>
                    <a:pt x="10950" y="11335"/>
                  </a:lnTo>
                  <a:lnTo>
                    <a:pt x="10950" y="14404"/>
                  </a:lnTo>
                  <a:lnTo>
                    <a:pt x="8997" y="14404"/>
                  </a:lnTo>
                  <a:lnTo>
                    <a:pt x="8997" y="14005"/>
                  </a:lnTo>
                  <a:cubicBezTo>
                    <a:pt x="8997" y="13760"/>
                    <a:pt x="8798" y="13562"/>
                    <a:pt x="8554" y="13562"/>
                  </a:cubicBezTo>
                  <a:lnTo>
                    <a:pt x="5930" y="13562"/>
                  </a:lnTo>
                  <a:cubicBezTo>
                    <a:pt x="5686" y="13562"/>
                    <a:pt x="5487" y="13760"/>
                    <a:pt x="5487" y="14005"/>
                  </a:cubicBezTo>
                  <a:lnTo>
                    <a:pt x="5487" y="14404"/>
                  </a:lnTo>
                  <a:lnTo>
                    <a:pt x="4321" y="14404"/>
                  </a:lnTo>
                  <a:cubicBezTo>
                    <a:pt x="4174" y="14404"/>
                    <a:pt x="4055" y="14523"/>
                    <a:pt x="4055" y="14670"/>
                  </a:cubicBezTo>
                  <a:cubicBezTo>
                    <a:pt x="4055" y="14817"/>
                    <a:pt x="4174" y="14936"/>
                    <a:pt x="4321" y="14936"/>
                  </a:cubicBezTo>
                  <a:lnTo>
                    <a:pt x="10977" y="14936"/>
                  </a:lnTo>
                  <a:cubicBezTo>
                    <a:pt x="11012" y="15065"/>
                    <a:pt x="11080" y="15183"/>
                    <a:pt x="11179" y="15277"/>
                  </a:cubicBezTo>
                  <a:lnTo>
                    <a:pt x="14008" y="17950"/>
                  </a:lnTo>
                  <a:cubicBezTo>
                    <a:pt x="14144" y="18079"/>
                    <a:pt x="14323" y="18150"/>
                    <a:pt x="14511" y="18150"/>
                  </a:cubicBezTo>
                  <a:cubicBezTo>
                    <a:pt x="14699" y="18150"/>
                    <a:pt x="14877" y="18079"/>
                    <a:pt x="15014" y="17950"/>
                  </a:cubicBezTo>
                  <a:lnTo>
                    <a:pt x="15918" y="17095"/>
                  </a:lnTo>
                  <a:cubicBezTo>
                    <a:pt x="16025" y="16994"/>
                    <a:pt x="16030" y="16826"/>
                    <a:pt x="15929" y="16719"/>
                  </a:cubicBezTo>
                  <a:cubicBezTo>
                    <a:pt x="15876" y="16664"/>
                    <a:pt x="15806" y="16636"/>
                    <a:pt x="15735" y="16636"/>
                  </a:cubicBezTo>
                  <a:cubicBezTo>
                    <a:pt x="15670" y="16636"/>
                    <a:pt x="15604" y="16660"/>
                    <a:pt x="15553" y="16708"/>
                  </a:cubicBezTo>
                  <a:lnTo>
                    <a:pt x="14648" y="17563"/>
                  </a:lnTo>
                  <a:cubicBezTo>
                    <a:pt x="14611" y="17598"/>
                    <a:pt x="14562" y="17618"/>
                    <a:pt x="14511" y="17618"/>
                  </a:cubicBezTo>
                  <a:cubicBezTo>
                    <a:pt x="14459" y="17618"/>
                    <a:pt x="14410" y="17598"/>
                    <a:pt x="14373" y="17563"/>
                  </a:cubicBezTo>
                  <a:lnTo>
                    <a:pt x="11544" y="14891"/>
                  </a:lnTo>
                  <a:cubicBezTo>
                    <a:pt x="11504" y="14853"/>
                    <a:pt x="11482" y="14799"/>
                    <a:pt x="11482" y="14745"/>
                  </a:cubicBezTo>
                  <a:lnTo>
                    <a:pt x="11482" y="9399"/>
                  </a:lnTo>
                  <a:cubicBezTo>
                    <a:pt x="11482" y="9288"/>
                    <a:pt x="11571" y="9197"/>
                    <a:pt x="11682" y="9197"/>
                  </a:cubicBezTo>
                  <a:lnTo>
                    <a:pt x="17339" y="9197"/>
                  </a:lnTo>
                  <a:cubicBezTo>
                    <a:pt x="17450" y="9197"/>
                    <a:pt x="17540" y="9288"/>
                    <a:pt x="17540" y="9399"/>
                  </a:cubicBezTo>
                  <a:lnTo>
                    <a:pt x="17540" y="14745"/>
                  </a:lnTo>
                  <a:cubicBezTo>
                    <a:pt x="17540" y="14799"/>
                    <a:pt x="17517" y="14853"/>
                    <a:pt x="17477" y="14891"/>
                  </a:cubicBezTo>
                  <a:lnTo>
                    <a:pt x="16865" y="15469"/>
                  </a:lnTo>
                  <a:cubicBezTo>
                    <a:pt x="16758" y="15569"/>
                    <a:pt x="16753" y="15738"/>
                    <a:pt x="16854" y="15844"/>
                  </a:cubicBezTo>
                  <a:cubicBezTo>
                    <a:pt x="16907" y="15900"/>
                    <a:pt x="16977" y="15928"/>
                    <a:pt x="17048" y="15928"/>
                  </a:cubicBezTo>
                  <a:cubicBezTo>
                    <a:pt x="17113" y="15928"/>
                    <a:pt x="17178" y="15904"/>
                    <a:pt x="17229" y="15856"/>
                  </a:cubicBezTo>
                  <a:lnTo>
                    <a:pt x="17842" y="15277"/>
                  </a:lnTo>
                  <a:cubicBezTo>
                    <a:pt x="17988" y="15139"/>
                    <a:pt x="18071" y="14945"/>
                    <a:pt x="18071" y="14745"/>
                  </a:cubicBezTo>
                  <a:lnTo>
                    <a:pt x="18071" y="9399"/>
                  </a:lnTo>
                  <a:cubicBezTo>
                    <a:pt x="18071" y="8995"/>
                    <a:pt x="17743" y="8667"/>
                    <a:pt x="17339" y="8667"/>
                  </a:cubicBezTo>
                  <a:lnTo>
                    <a:pt x="14269" y="8667"/>
                  </a:lnTo>
                  <a:lnTo>
                    <a:pt x="14269" y="7823"/>
                  </a:lnTo>
                  <a:cubicBezTo>
                    <a:pt x="14269" y="7691"/>
                    <a:pt x="14227" y="7569"/>
                    <a:pt x="14157" y="7468"/>
                  </a:cubicBezTo>
                  <a:cubicBezTo>
                    <a:pt x="14227" y="7368"/>
                    <a:pt x="14269" y="7246"/>
                    <a:pt x="14269" y="7114"/>
                  </a:cubicBezTo>
                  <a:lnTo>
                    <a:pt x="14269" y="4222"/>
                  </a:lnTo>
                  <a:cubicBezTo>
                    <a:pt x="14269" y="4089"/>
                    <a:pt x="14227" y="3968"/>
                    <a:pt x="14157" y="3868"/>
                  </a:cubicBezTo>
                  <a:cubicBezTo>
                    <a:pt x="14227" y="3767"/>
                    <a:pt x="14269" y="3645"/>
                    <a:pt x="14269" y="3512"/>
                  </a:cubicBezTo>
                  <a:lnTo>
                    <a:pt x="14269" y="621"/>
                  </a:lnTo>
                  <a:cubicBezTo>
                    <a:pt x="14269" y="279"/>
                    <a:pt x="13991" y="1"/>
                    <a:pt x="13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46"/>
            <p:cNvSpPr/>
            <p:nvPr/>
          </p:nvSpPr>
          <p:spPr>
            <a:xfrm>
              <a:off x="2317182" y="4320334"/>
              <a:ext cx="174362" cy="246899"/>
            </a:xfrm>
            <a:custGeom>
              <a:rect b="b" l="l" r="r" t="t"/>
              <a:pathLst>
                <a:path extrusionOk="0" h="7444" w="5257">
                  <a:moveTo>
                    <a:pt x="4724" y="533"/>
                  </a:moveTo>
                  <a:lnTo>
                    <a:pt x="4724" y="4832"/>
                  </a:lnTo>
                  <a:lnTo>
                    <a:pt x="2894" y="6562"/>
                  </a:lnTo>
                  <a:lnTo>
                    <a:pt x="2894" y="3448"/>
                  </a:lnTo>
                  <a:cubicBezTo>
                    <a:pt x="2894" y="3301"/>
                    <a:pt x="2774" y="3182"/>
                    <a:pt x="2628" y="3182"/>
                  </a:cubicBezTo>
                  <a:cubicBezTo>
                    <a:pt x="2481" y="3182"/>
                    <a:pt x="2362" y="3301"/>
                    <a:pt x="2362" y="3448"/>
                  </a:cubicBezTo>
                  <a:lnTo>
                    <a:pt x="2362" y="6562"/>
                  </a:lnTo>
                  <a:lnTo>
                    <a:pt x="531" y="4832"/>
                  </a:lnTo>
                  <a:lnTo>
                    <a:pt x="531" y="533"/>
                  </a:lnTo>
                  <a:lnTo>
                    <a:pt x="2362" y="533"/>
                  </a:lnTo>
                  <a:lnTo>
                    <a:pt x="2362" y="1675"/>
                  </a:lnTo>
                  <a:cubicBezTo>
                    <a:pt x="2362" y="1822"/>
                    <a:pt x="2481" y="1941"/>
                    <a:pt x="2628" y="1941"/>
                  </a:cubicBezTo>
                  <a:cubicBezTo>
                    <a:pt x="2774" y="1941"/>
                    <a:pt x="2894" y="1822"/>
                    <a:pt x="2894" y="1675"/>
                  </a:cubicBezTo>
                  <a:lnTo>
                    <a:pt x="2894" y="533"/>
                  </a:lnTo>
                  <a:close/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4946"/>
                  </a:lnTo>
                  <a:cubicBezTo>
                    <a:pt x="0" y="5018"/>
                    <a:pt x="30" y="5088"/>
                    <a:pt x="83" y="5139"/>
                  </a:cubicBezTo>
                  <a:lnTo>
                    <a:pt x="2445" y="7371"/>
                  </a:lnTo>
                  <a:cubicBezTo>
                    <a:pt x="2496" y="7420"/>
                    <a:pt x="2562" y="7444"/>
                    <a:pt x="2628" y="7444"/>
                  </a:cubicBezTo>
                  <a:cubicBezTo>
                    <a:pt x="2693" y="7444"/>
                    <a:pt x="2759" y="7420"/>
                    <a:pt x="2810" y="7371"/>
                  </a:cubicBezTo>
                  <a:lnTo>
                    <a:pt x="5173" y="5139"/>
                  </a:lnTo>
                  <a:cubicBezTo>
                    <a:pt x="5226" y="5088"/>
                    <a:pt x="5256" y="5018"/>
                    <a:pt x="5256" y="4946"/>
                  </a:cubicBezTo>
                  <a:lnTo>
                    <a:pt x="5256" y="267"/>
                  </a:lnTo>
                  <a:cubicBezTo>
                    <a:pt x="5256" y="120"/>
                    <a:pt x="5137" y="1"/>
                    <a:pt x="4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7" name="Google Shape;1537;p46"/>
          <p:cNvSpPr txBox="1"/>
          <p:nvPr/>
        </p:nvSpPr>
        <p:spPr>
          <a:xfrm>
            <a:off x="3468750" y="1112200"/>
            <a:ext cx="22065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Prototype Pollution commonly leads to: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8" name="Google Shape;1538;p46"/>
          <p:cNvSpPr txBox="1"/>
          <p:nvPr/>
        </p:nvSpPr>
        <p:spPr>
          <a:xfrm>
            <a:off x="1089850" y="2831925"/>
            <a:ext cx="3492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DOM-based cross-site scripting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9" name="Google Shape;1539;p46"/>
          <p:cNvSpPr txBox="1"/>
          <p:nvPr/>
        </p:nvSpPr>
        <p:spPr>
          <a:xfrm>
            <a:off x="4837238" y="2834640"/>
            <a:ext cx="2941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Remote Code Execution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40" name="Google Shape;1540;p46"/>
          <p:cNvPicPr preferRelativeResize="0"/>
          <p:nvPr/>
        </p:nvPicPr>
        <p:blipFill rotWithShape="1">
          <a:blip r:embed="rId5">
            <a:alphaModFix/>
          </a:blip>
          <a:srcRect b="9836" l="0" r="0" t="0"/>
          <a:stretch/>
        </p:blipFill>
        <p:spPr>
          <a:xfrm>
            <a:off x="4729650" y="3347550"/>
            <a:ext cx="3217575" cy="130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p46"/>
          <p:cNvPicPr preferRelativeResize="0"/>
          <p:nvPr/>
        </p:nvPicPr>
        <p:blipFill rotWithShape="1">
          <a:blip r:embed="rId6">
            <a:alphaModFix/>
          </a:blip>
          <a:srcRect b="0" l="0" r="33208" t="0"/>
          <a:stretch/>
        </p:blipFill>
        <p:spPr>
          <a:xfrm>
            <a:off x="1389788" y="3601088"/>
            <a:ext cx="2892399" cy="7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" name="Google Shape;1546;p47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7223999" y="-305738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7" name="Google Shape;1547;p47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-6939188">
            <a:off x="603297" y="3412299"/>
            <a:ext cx="1552576" cy="13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8" name="Google Shape;1548;p47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1203247">
            <a:off x="6835254" y="597395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9" name="Google Shape;1549;p47"/>
          <p:cNvPicPr preferRelativeResize="0"/>
          <p:nvPr/>
        </p:nvPicPr>
        <p:blipFill rotWithShape="1">
          <a:blip r:embed="rId6">
            <a:alphaModFix/>
          </a:blip>
          <a:srcRect b="8336" l="18647" r="8852" t="7960"/>
          <a:stretch/>
        </p:blipFill>
        <p:spPr>
          <a:xfrm rot="-1406513">
            <a:off x="7152235" y="3461350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1550" name="Google Shape;1550;p47"/>
          <p:cNvSpPr txBox="1"/>
          <p:nvPr>
            <p:ph idx="4294967295" type="subTitle"/>
          </p:nvPr>
        </p:nvSpPr>
        <p:spPr>
          <a:xfrm>
            <a:off x="3246938" y="2801866"/>
            <a:ext cx="25056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CLIENT</a:t>
            </a:r>
            <a:endParaRPr b="1" sz="3600"/>
          </a:p>
        </p:txBody>
      </p:sp>
      <p:sp>
        <p:nvSpPr>
          <p:cNvPr id="1551" name="Google Shape;1551;p47"/>
          <p:cNvSpPr/>
          <p:nvPr/>
        </p:nvSpPr>
        <p:spPr>
          <a:xfrm rot="5400000">
            <a:off x="3884150" y="1481127"/>
            <a:ext cx="1231200" cy="11907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2" name="Google Shape;1552;p47"/>
          <p:cNvGrpSpPr/>
          <p:nvPr/>
        </p:nvGrpSpPr>
        <p:grpSpPr>
          <a:xfrm>
            <a:off x="4114065" y="1762728"/>
            <a:ext cx="771210" cy="627481"/>
            <a:chOff x="3310483" y="4029687"/>
            <a:chExt cx="601990" cy="546634"/>
          </a:xfrm>
        </p:grpSpPr>
        <p:sp>
          <p:nvSpPr>
            <p:cNvPr id="1553" name="Google Shape;1553;p47"/>
            <p:cNvSpPr/>
            <p:nvPr/>
          </p:nvSpPr>
          <p:spPr>
            <a:xfrm>
              <a:off x="3310483" y="4029687"/>
              <a:ext cx="601990" cy="546634"/>
            </a:xfrm>
            <a:custGeom>
              <a:rect b="b" l="l" r="r" t="t"/>
              <a:pathLst>
                <a:path extrusionOk="0" h="16481" w="18150">
                  <a:moveTo>
                    <a:pt x="17530" y="531"/>
                  </a:moveTo>
                  <a:cubicBezTo>
                    <a:pt x="17578" y="531"/>
                    <a:pt x="17618" y="572"/>
                    <a:pt x="17618" y="621"/>
                  </a:cubicBezTo>
                  <a:lnTo>
                    <a:pt x="17618" y="10200"/>
                  </a:lnTo>
                  <a:lnTo>
                    <a:pt x="17387" y="10200"/>
                  </a:lnTo>
                  <a:lnTo>
                    <a:pt x="17387" y="1029"/>
                  </a:lnTo>
                  <a:cubicBezTo>
                    <a:pt x="17387" y="881"/>
                    <a:pt x="17269" y="763"/>
                    <a:pt x="17122" y="763"/>
                  </a:cubicBezTo>
                  <a:lnTo>
                    <a:pt x="15102" y="763"/>
                  </a:lnTo>
                  <a:cubicBezTo>
                    <a:pt x="14955" y="763"/>
                    <a:pt x="14836" y="881"/>
                    <a:pt x="14836" y="1029"/>
                  </a:cubicBezTo>
                  <a:cubicBezTo>
                    <a:pt x="14836" y="1175"/>
                    <a:pt x="14955" y="1294"/>
                    <a:pt x="15102" y="1294"/>
                  </a:cubicBezTo>
                  <a:lnTo>
                    <a:pt x="16855" y="1294"/>
                  </a:lnTo>
                  <a:lnTo>
                    <a:pt x="16855" y="10200"/>
                  </a:lnTo>
                  <a:lnTo>
                    <a:pt x="1295" y="10200"/>
                  </a:lnTo>
                  <a:lnTo>
                    <a:pt x="1295" y="1294"/>
                  </a:lnTo>
                  <a:lnTo>
                    <a:pt x="13506" y="1294"/>
                  </a:lnTo>
                  <a:cubicBezTo>
                    <a:pt x="13653" y="1294"/>
                    <a:pt x="13772" y="1175"/>
                    <a:pt x="13772" y="1029"/>
                  </a:cubicBezTo>
                  <a:cubicBezTo>
                    <a:pt x="13772" y="881"/>
                    <a:pt x="13653" y="763"/>
                    <a:pt x="13506" y="763"/>
                  </a:cubicBezTo>
                  <a:lnTo>
                    <a:pt x="1029" y="763"/>
                  </a:lnTo>
                  <a:cubicBezTo>
                    <a:pt x="882" y="763"/>
                    <a:pt x="763" y="881"/>
                    <a:pt x="763" y="1029"/>
                  </a:cubicBezTo>
                  <a:lnTo>
                    <a:pt x="763" y="10200"/>
                  </a:lnTo>
                  <a:lnTo>
                    <a:pt x="532" y="10200"/>
                  </a:lnTo>
                  <a:lnTo>
                    <a:pt x="532" y="621"/>
                  </a:lnTo>
                  <a:cubicBezTo>
                    <a:pt x="532" y="572"/>
                    <a:pt x="573" y="531"/>
                    <a:pt x="620" y="531"/>
                  </a:cubicBezTo>
                  <a:close/>
                  <a:moveTo>
                    <a:pt x="10035" y="10732"/>
                  </a:moveTo>
                  <a:lnTo>
                    <a:pt x="10035" y="11085"/>
                  </a:lnTo>
                  <a:lnTo>
                    <a:pt x="8117" y="11085"/>
                  </a:lnTo>
                  <a:lnTo>
                    <a:pt x="8117" y="10732"/>
                  </a:lnTo>
                  <a:close/>
                  <a:moveTo>
                    <a:pt x="10453" y="13143"/>
                  </a:moveTo>
                  <a:lnTo>
                    <a:pt x="10453" y="14651"/>
                  </a:lnTo>
                  <a:lnTo>
                    <a:pt x="7697" y="14651"/>
                  </a:lnTo>
                  <a:lnTo>
                    <a:pt x="7697" y="13143"/>
                  </a:lnTo>
                  <a:close/>
                  <a:moveTo>
                    <a:pt x="621" y="1"/>
                  </a:moveTo>
                  <a:cubicBezTo>
                    <a:pt x="278" y="1"/>
                    <a:pt x="0" y="279"/>
                    <a:pt x="0" y="621"/>
                  </a:cubicBezTo>
                  <a:lnTo>
                    <a:pt x="0" y="12495"/>
                  </a:lnTo>
                  <a:cubicBezTo>
                    <a:pt x="0" y="12852"/>
                    <a:pt x="291" y="13143"/>
                    <a:pt x="648" y="13143"/>
                  </a:cubicBezTo>
                  <a:lnTo>
                    <a:pt x="3368" y="13143"/>
                  </a:lnTo>
                  <a:cubicBezTo>
                    <a:pt x="3515" y="13143"/>
                    <a:pt x="3634" y="13024"/>
                    <a:pt x="3634" y="12877"/>
                  </a:cubicBezTo>
                  <a:cubicBezTo>
                    <a:pt x="3634" y="12730"/>
                    <a:pt x="3515" y="12611"/>
                    <a:pt x="3368" y="12611"/>
                  </a:cubicBezTo>
                  <a:lnTo>
                    <a:pt x="648" y="12611"/>
                  </a:lnTo>
                  <a:cubicBezTo>
                    <a:pt x="585" y="12611"/>
                    <a:pt x="532" y="12558"/>
                    <a:pt x="532" y="12495"/>
                  </a:cubicBezTo>
                  <a:lnTo>
                    <a:pt x="532" y="10732"/>
                  </a:lnTo>
                  <a:lnTo>
                    <a:pt x="7585" y="10732"/>
                  </a:lnTo>
                  <a:lnTo>
                    <a:pt x="7585" y="11161"/>
                  </a:lnTo>
                  <a:cubicBezTo>
                    <a:pt x="7585" y="11413"/>
                    <a:pt x="7789" y="11617"/>
                    <a:pt x="8042" y="11617"/>
                  </a:cubicBezTo>
                  <a:lnTo>
                    <a:pt x="10110" y="11617"/>
                  </a:lnTo>
                  <a:cubicBezTo>
                    <a:pt x="10361" y="11617"/>
                    <a:pt x="10566" y="11413"/>
                    <a:pt x="10566" y="11161"/>
                  </a:cubicBezTo>
                  <a:lnTo>
                    <a:pt x="10566" y="10732"/>
                  </a:lnTo>
                  <a:lnTo>
                    <a:pt x="17618" y="10732"/>
                  </a:lnTo>
                  <a:lnTo>
                    <a:pt x="17618" y="12495"/>
                  </a:lnTo>
                  <a:cubicBezTo>
                    <a:pt x="17618" y="12558"/>
                    <a:pt x="17566" y="12611"/>
                    <a:pt x="17503" y="12611"/>
                  </a:cubicBezTo>
                  <a:lnTo>
                    <a:pt x="5140" y="12611"/>
                  </a:lnTo>
                  <a:cubicBezTo>
                    <a:pt x="4993" y="12611"/>
                    <a:pt x="4874" y="12730"/>
                    <a:pt x="4874" y="12877"/>
                  </a:cubicBezTo>
                  <a:cubicBezTo>
                    <a:pt x="4874" y="13024"/>
                    <a:pt x="4993" y="13143"/>
                    <a:pt x="5140" y="13143"/>
                  </a:cubicBezTo>
                  <a:lnTo>
                    <a:pt x="7165" y="13143"/>
                  </a:lnTo>
                  <a:lnTo>
                    <a:pt x="7165" y="14651"/>
                  </a:lnTo>
                  <a:lnTo>
                    <a:pt x="3878" y="14651"/>
                  </a:lnTo>
                  <a:cubicBezTo>
                    <a:pt x="3536" y="14651"/>
                    <a:pt x="3258" y="14929"/>
                    <a:pt x="3258" y="15271"/>
                  </a:cubicBezTo>
                  <a:lnTo>
                    <a:pt x="3258" y="15861"/>
                  </a:lnTo>
                  <a:cubicBezTo>
                    <a:pt x="3258" y="16203"/>
                    <a:pt x="3536" y="16481"/>
                    <a:pt x="3878" y="16481"/>
                  </a:cubicBezTo>
                  <a:lnTo>
                    <a:pt x="11663" y="16481"/>
                  </a:lnTo>
                  <a:cubicBezTo>
                    <a:pt x="11810" y="16481"/>
                    <a:pt x="11929" y="16362"/>
                    <a:pt x="11929" y="16215"/>
                  </a:cubicBezTo>
                  <a:cubicBezTo>
                    <a:pt x="11929" y="16068"/>
                    <a:pt x="11810" y="15949"/>
                    <a:pt x="11663" y="15949"/>
                  </a:cubicBezTo>
                  <a:lnTo>
                    <a:pt x="3878" y="15949"/>
                  </a:lnTo>
                  <a:cubicBezTo>
                    <a:pt x="3830" y="15949"/>
                    <a:pt x="3790" y="15908"/>
                    <a:pt x="3790" y="15861"/>
                  </a:cubicBezTo>
                  <a:lnTo>
                    <a:pt x="3790" y="15271"/>
                  </a:lnTo>
                  <a:cubicBezTo>
                    <a:pt x="3790" y="15223"/>
                    <a:pt x="3830" y="15182"/>
                    <a:pt x="3878" y="15182"/>
                  </a:cubicBezTo>
                  <a:lnTo>
                    <a:pt x="14272" y="15182"/>
                  </a:lnTo>
                  <a:cubicBezTo>
                    <a:pt x="14320" y="15182"/>
                    <a:pt x="14360" y="15223"/>
                    <a:pt x="14360" y="15271"/>
                  </a:cubicBezTo>
                  <a:lnTo>
                    <a:pt x="14360" y="15861"/>
                  </a:lnTo>
                  <a:cubicBezTo>
                    <a:pt x="14360" y="15909"/>
                    <a:pt x="14320" y="15949"/>
                    <a:pt x="14272" y="15949"/>
                  </a:cubicBezTo>
                  <a:lnTo>
                    <a:pt x="13293" y="15949"/>
                  </a:lnTo>
                  <a:cubicBezTo>
                    <a:pt x="13147" y="15949"/>
                    <a:pt x="13028" y="16068"/>
                    <a:pt x="13028" y="16215"/>
                  </a:cubicBezTo>
                  <a:cubicBezTo>
                    <a:pt x="13028" y="16362"/>
                    <a:pt x="13147" y="16481"/>
                    <a:pt x="13293" y="16481"/>
                  </a:cubicBezTo>
                  <a:lnTo>
                    <a:pt x="14272" y="16481"/>
                  </a:lnTo>
                  <a:cubicBezTo>
                    <a:pt x="14614" y="16481"/>
                    <a:pt x="14892" y="16203"/>
                    <a:pt x="14892" y="15861"/>
                  </a:cubicBezTo>
                  <a:lnTo>
                    <a:pt x="14892" y="15271"/>
                  </a:lnTo>
                  <a:cubicBezTo>
                    <a:pt x="14892" y="14929"/>
                    <a:pt x="14614" y="14651"/>
                    <a:pt x="14272" y="14651"/>
                  </a:cubicBezTo>
                  <a:lnTo>
                    <a:pt x="10985" y="14651"/>
                  </a:lnTo>
                  <a:lnTo>
                    <a:pt x="10985" y="13143"/>
                  </a:lnTo>
                  <a:lnTo>
                    <a:pt x="17503" y="13143"/>
                  </a:lnTo>
                  <a:cubicBezTo>
                    <a:pt x="17859" y="13143"/>
                    <a:pt x="18150" y="12852"/>
                    <a:pt x="18150" y="12495"/>
                  </a:cubicBezTo>
                  <a:lnTo>
                    <a:pt x="18150" y="621"/>
                  </a:lnTo>
                  <a:cubicBezTo>
                    <a:pt x="18150" y="279"/>
                    <a:pt x="17872" y="1"/>
                    <a:pt x="17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47"/>
            <p:cNvSpPr/>
            <p:nvPr/>
          </p:nvSpPr>
          <p:spPr>
            <a:xfrm>
              <a:off x="3801030" y="4406437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6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6"/>
                  </a:cubicBezTo>
                  <a:cubicBezTo>
                    <a:pt x="0" y="336"/>
                    <a:pt x="28" y="405"/>
                    <a:pt x="78" y="454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5"/>
                    <a:pt x="504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47"/>
            <p:cNvSpPr/>
            <p:nvPr/>
          </p:nvSpPr>
          <p:spPr>
            <a:xfrm>
              <a:off x="3828659" y="4406437"/>
              <a:ext cx="17645" cy="17678"/>
            </a:xfrm>
            <a:custGeom>
              <a:rect b="b" l="l" r="r" t="t"/>
              <a:pathLst>
                <a:path extrusionOk="0" h="533" w="532">
                  <a:moveTo>
                    <a:pt x="266" y="0"/>
                  </a:moveTo>
                  <a:cubicBezTo>
                    <a:pt x="195" y="0"/>
                    <a:pt x="127" y="28"/>
                    <a:pt x="77" y="77"/>
                  </a:cubicBezTo>
                  <a:cubicBezTo>
                    <a:pt x="28" y="128"/>
                    <a:pt x="0" y="195"/>
                    <a:pt x="0" y="266"/>
                  </a:cubicBezTo>
                  <a:cubicBezTo>
                    <a:pt x="0" y="336"/>
                    <a:pt x="28" y="404"/>
                    <a:pt x="77" y="454"/>
                  </a:cubicBezTo>
                  <a:cubicBezTo>
                    <a:pt x="127" y="504"/>
                    <a:pt x="195" y="532"/>
                    <a:pt x="266" y="532"/>
                  </a:cubicBezTo>
                  <a:cubicBezTo>
                    <a:pt x="336" y="532"/>
                    <a:pt x="404" y="504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4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47"/>
            <p:cNvSpPr/>
            <p:nvPr/>
          </p:nvSpPr>
          <p:spPr>
            <a:xfrm>
              <a:off x="3856254" y="4406437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7" y="0"/>
                  </a:moveTo>
                  <a:cubicBezTo>
                    <a:pt x="197" y="0"/>
                    <a:pt x="128" y="28"/>
                    <a:pt x="79" y="77"/>
                  </a:cubicBezTo>
                  <a:cubicBezTo>
                    <a:pt x="30" y="128"/>
                    <a:pt x="1" y="195"/>
                    <a:pt x="1" y="266"/>
                  </a:cubicBezTo>
                  <a:cubicBezTo>
                    <a:pt x="1" y="336"/>
                    <a:pt x="29" y="404"/>
                    <a:pt x="79" y="454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5" y="504"/>
                    <a:pt x="455" y="454"/>
                  </a:cubicBezTo>
                  <a:cubicBezTo>
                    <a:pt x="504" y="404"/>
                    <a:pt x="533" y="336"/>
                    <a:pt x="533" y="266"/>
                  </a:cubicBezTo>
                  <a:cubicBezTo>
                    <a:pt x="533" y="195"/>
                    <a:pt x="504" y="128"/>
                    <a:pt x="455" y="77"/>
                  </a:cubicBezTo>
                  <a:cubicBezTo>
                    <a:pt x="405" y="28"/>
                    <a:pt x="337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47"/>
            <p:cNvSpPr/>
            <p:nvPr/>
          </p:nvSpPr>
          <p:spPr>
            <a:xfrm>
              <a:off x="3377083" y="4115292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2" y="533"/>
                  </a:moveTo>
                  <a:cubicBezTo>
                    <a:pt x="874" y="533"/>
                    <a:pt x="973" y="632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2"/>
                    <a:pt x="752" y="1262"/>
                  </a:cubicBezTo>
                  <a:cubicBezTo>
                    <a:pt x="631" y="1262"/>
                    <a:pt x="532" y="1163"/>
                    <a:pt x="532" y="1041"/>
                  </a:cubicBezTo>
                  <a:lnTo>
                    <a:pt x="532" y="753"/>
                  </a:lnTo>
                  <a:cubicBezTo>
                    <a:pt x="532" y="632"/>
                    <a:pt x="631" y="533"/>
                    <a:pt x="752" y="533"/>
                  </a:cubicBezTo>
                  <a:close/>
                  <a:moveTo>
                    <a:pt x="752" y="1"/>
                  </a:moveTo>
                  <a:cubicBezTo>
                    <a:pt x="338" y="1"/>
                    <a:pt x="1" y="339"/>
                    <a:pt x="1" y="753"/>
                  </a:cubicBezTo>
                  <a:lnTo>
                    <a:pt x="1" y="1041"/>
                  </a:lnTo>
                  <a:cubicBezTo>
                    <a:pt x="1" y="1456"/>
                    <a:pt x="338" y="1793"/>
                    <a:pt x="752" y="1793"/>
                  </a:cubicBezTo>
                  <a:cubicBezTo>
                    <a:pt x="1167" y="1793"/>
                    <a:pt x="1505" y="1456"/>
                    <a:pt x="1505" y="1041"/>
                  </a:cubicBezTo>
                  <a:lnTo>
                    <a:pt x="1505" y="753"/>
                  </a:lnTo>
                  <a:cubicBezTo>
                    <a:pt x="1505" y="339"/>
                    <a:pt x="1167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47"/>
            <p:cNvSpPr/>
            <p:nvPr/>
          </p:nvSpPr>
          <p:spPr>
            <a:xfrm>
              <a:off x="3464314" y="4115292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3" y="533"/>
                  </a:moveTo>
                  <a:cubicBezTo>
                    <a:pt x="874" y="533"/>
                    <a:pt x="973" y="632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2"/>
                    <a:pt x="753" y="1262"/>
                  </a:cubicBezTo>
                  <a:cubicBezTo>
                    <a:pt x="631" y="1262"/>
                    <a:pt x="532" y="1163"/>
                    <a:pt x="532" y="1041"/>
                  </a:cubicBezTo>
                  <a:lnTo>
                    <a:pt x="532" y="753"/>
                  </a:lnTo>
                  <a:cubicBezTo>
                    <a:pt x="532" y="632"/>
                    <a:pt x="631" y="533"/>
                    <a:pt x="753" y="533"/>
                  </a:cubicBezTo>
                  <a:close/>
                  <a:moveTo>
                    <a:pt x="753" y="1"/>
                  </a:moveTo>
                  <a:cubicBezTo>
                    <a:pt x="338" y="1"/>
                    <a:pt x="0" y="339"/>
                    <a:pt x="0" y="753"/>
                  </a:cubicBezTo>
                  <a:lnTo>
                    <a:pt x="0" y="1041"/>
                  </a:lnTo>
                  <a:cubicBezTo>
                    <a:pt x="0" y="1456"/>
                    <a:pt x="338" y="1793"/>
                    <a:pt x="753" y="1793"/>
                  </a:cubicBezTo>
                  <a:cubicBezTo>
                    <a:pt x="1167" y="1793"/>
                    <a:pt x="1504" y="1456"/>
                    <a:pt x="1504" y="1041"/>
                  </a:cubicBezTo>
                  <a:lnTo>
                    <a:pt x="1504" y="753"/>
                  </a:lnTo>
                  <a:cubicBezTo>
                    <a:pt x="1504" y="339"/>
                    <a:pt x="1167" y="1"/>
                    <a:pt x="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47"/>
            <p:cNvSpPr/>
            <p:nvPr/>
          </p:nvSpPr>
          <p:spPr>
            <a:xfrm>
              <a:off x="3583750" y="4115292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2" y="533"/>
                  </a:moveTo>
                  <a:cubicBezTo>
                    <a:pt x="875" y="533"/>
                    <a:pt x="973" y="632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5" y="1262"/>
                    <a:pt x="752" y="1262"/>
                  </a:cubicBezTo>
                  <a:cubicBezTo>
                    <a:pt x="631" y="1262"/>
                    <a:pt x="533" y="1163"/>
                    <a:pt x="533" y="1041"/>
                  </a:cubicBezTo>
                  <a:lnTo>
                    <a:pt x="533" y="753"/>
                  </a:lnTo>
                  <a:cubicBezTo>
                    <a:pt x="533" y="632"/>
                    <a:pt x="631" y="533"/>
                    <a:pt x="752" y="533"/>
                  </a:cubicBezTo>
                  <a:close/>
                  <a:moveTo>
                    <a:pt x="752" y="1"/>
                  </a:moveTo>
                  <a:cubicBezTo>
                    <a:pt x="338" y="1"/>
                    <a:pt x="1" y="339"/>
                    <a:pt x="1" y="753"/>
                  </a:cubicBezTo>
                  <a:lnTo>
                    <a:pt x="1" y="1041"/>
                  </a:lnTo>
                  <a:cubicBezTo>
                    <a:pt x="1" y="1456"/>
                    <a:pt x="338" y="1793"/>
                    <a:pt x="752" y="1793"/>
                  </a:cubicBezTo>
                  <a:cubicBezTo>
                    <a:pt x="1167" y="1793"/>
                    <a:pt x="1505" y="1456"/>
                    <a:pt x="1505" y="1041"/>
                  </a:cubicBezTo>
                  <a:lnTo>
                    <a:pt x="1505" y="753"/>
                  </a:lnTo>
                  <a:cubicBezTo>
                    <a:pt x="1505" y="339"/>
                    <a:pt x="1167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47"/>
            <p:cNvSpPr/>
            <p:nvPr/>
          </p:nvSpPr>
          <p:spPr>
            <a:xfrm>
              <a:off x="3638675" y="4115292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4" y="533"/>
                  </a:moveTo>
                  <a:cubicBezTo>
                    <a:pt x="875" y="533"/>
                    <a:pt x="973" y="632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5" y="1262"/>
                    <a:pt x="754" y="1262"/>
                  </a:cubicBezTo>
                  <a:cubicBezTo>
                    <a:pt x="631" y="1262"/>
                    <a:pt x="533" y="1163"/>
                    <a:pt x="533" y="1041"/>
                  </a:cubicBezTo>
                  <a:lnTo>
                    <a:pt x="533" y="753"/>
                  </a:lnTo>
                  <a:cubicBezTo>
                    <a:pt x="533" y="632"/>
                    <a:pt x="631" y="533"/>
                    <a:pt x="754" y="533"/>
                  </a:cubicBezTo>
                  <a:close/>
                  <a:moveTo>
                    <a:pt x="754" y="1"/>
                  </a:moveTo>
                  <a:cubicBezTo>
                    <a:pt x="339" y="1"/>
                    <a:pt x="1" y="339"/>
                    <a:pt x="1" y="753"/>
                  </a:cubicBezTo>
                  <a:lnTo>
                    <a:pt x="1" y="1041"/>
                  </a:lnTo>
                  <a:cubicBezTo>
                    <a:pt x="1" y="1456"/>
                    <a:pt x="339" y="1793"/>
                    <a:pt x="754" y="1793"/>
                  </a:cubicBezTo>
                  <a:cubicBezTo>
                    <a:pt x="1168" y="1793"/>
                    <a:pt x="1505" y="1456"/>
                    <a:pt x="1505" y="1041"/>
                  </a:cubicBezTo>
                  <a:lnTo>
                    <a:pt x="1505" y="753"/>
                  </a:lnTo>
                  <a:cubicBezTo>
                    <a:pt x="1505" y="339"/>
                    <a:pt x="1168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47"/>
            <p:cNvSpPr/>
            <p:nvPr/>
          </p:nvSpPr>
          <p:spPr>
            <a:xfrm>
              <a:off x="3430416" y="4115292"/>
              <a:ext cx="26634" cy="59502"/>
            </a:xfrm>
            <a:custGeom>
              <a:rect b="b" l="l" r="r" t="t"/>
              <a:pathLst>
                <a:path extrusionOk="0" h="1794" w="803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lnTo>
                    <a:pt x="271" y="533"/>
                  </a:lnTo>
                  <a:lnTo>
                    <a:pt x="271" y="1528"/>
                  </a:lnTo>
                  <a:cubicBezTo>
                    <a:pt x="271" y="1674"/>
                    <a:pt x="390" y="1793"/>
                    <a:pt x="536" y="1793"/>
                  </a:cubicBezTo>
                  <a:cubicBezTo>
                    <a:pt x="683" y="1793"/>
                    <a:pt x="802" y="1674"/>
                    <a:pt x="802" y="1528"/>
                  </a:cubicBezTo>
                  <a:lnTo>
                    <a:pt x="802" y="267"/>
                  </a:lnTo>
                  <a:cubicBezTo>
                    <a:pt x="802" y="120"/>
                    <a:pt x="683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47"/>
            <p:cNvSpPr/>
            <p:nvPr/>
          </p:nvSpPr>
          <p:spPr>
            <a:xfrm>
              <a:off x="3516884" y="4115292"/>
              <a:ext cx="26634" cy="59502"/>
            </a:xfrm>
            <a:custGeom>
              <a:rect b="b" l="l" r="r" t="t"/>
              <a:pathLst>
                <a:path extrusionOk="0" h="1794" w="80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270" y="533"/>
                  </a:lnTo>
                  <a:lnTo>
                    <a:pt x="270" y="1528"/>
                  </a:lnTo>
                  <a:cubicBezTo>
                    <a:pt x="270" y="1674"/>
                    <a:pt x="389" y="1793"/>
                    <a:pt x="536" y="1793"/>
                  </a:cubicBezTo>
                  <a:cubicBezTo>
                    <a:pt x="683" y="1793"/>
                    <a:pt x="801" y="1674"/>
                    <a:pt x="801" y="1528"/>
                  </a:cubicBezTo>
                  <a:lnTo>
                    <a:pt x="801" y="267"/>
                  </a:lnTo>
                  <a:cubicBezTo>
                    <a:pt x="802" y="120"/>
                    <a:pt x="683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47"/>
            <p:cNvSpPr/>
            <p:nvPr/>
          </p:nvSpPr>
          <p:spPr>
            <a:xfrm>
              <a:off x="3549720" y="4115292"/>
              <a:ext cx="26600" cy="59502"/>
            </a:xfrm>
            <a:custGeom>
              <a:rect b="b" l="l" r="r" t="t"/>
              <a:pathLst>
                <a:path extrusionOk="0" h="1794" w="802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270" y="533"/>
                  </a:lnTo>
                  <a:lnTo>
                    <a:pt x="270" y="1528"/>
                  </a:lnTo>
                  <a:cubicBezTo>
                    <a:pt x="270" y="1674"/>
                    <a:pt x="389" y="1793"/>
                    <a:pt x="536" y="1793"/>
                  </a:cubicBezTo>
                  <a:cubicBezTo>
                    <a:pt x="683" y="1793"/>
                    <a:pt x="802" y="1674"/>
                    <a:pt x="802" y="1528"/>
                  </a:cubicBezTo>
                  <a:lnTo>
                    <a:pt x="802" y="267"/>
                  </a:lnTo>
                  <a:cubicBezTo>
                    <a:pt x="802" y="120"/>
                    <a:pt x="683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47"/>
            <p:cNvSpPr/>
            <p:nvPr/>
          </p:nvSpPr>
          <p:spPr>
            <a:xfrm>
              <a:off x="3638675" y="4190151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4" y="532"/>
                  </a:moveTo>
                  <a:cubicBezTo>
                    <a:pt x="875" y="532"/>
                    <a:pt x="973" y="631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5" y="1261"/>
                    <a:pt x="754" y="1261"/>
                  </a:cubicBezTo>
                  <a:cubicBezTo>
                    <a:pt x="631" y="1261"/>
                    <a:pt x="533" y="1163"/>
                    <a:pt x="533" y="1041"/>
                  </a:cubicBezTo>
                  <a:lnTo>
                    <a:pt x="533" y="753"/>
                  </a:lnTo>
                  <a:cubicBezTo>
                    <a:pt x="533" y="631"/>
                    <a:pt x="631" y="532"/>
                    <a:pt x="754" y="532"/>
                  </a:cubicBezTo>
                  <a:close/>
                  <a:moveTo>
                    <a:pt x="754" y="1"/>
                  </a:moveTo>
                  <a:cubicBezTo>
                    <a:pt x="339" y="1"/>
                    <a:pt x="1" y="338"/>
                    <a:pt x="1" y="753"/>
                  </a:cubicBezTo>
                  <a:lnTo>
                    <a:pt x="1" y="1041"/>
                  </a:lnTo>
                  <a:cubicBezTo>
                    <a:pt x="1" y="1455"/>
                    <a:pt x="339" y="1793"/>
                    <a:pt x="754" y="1793"/>
                  </a:cubicBezTo>
                  <a:cubicBezTo>
                    <a:pt x="1168" y="1793"/>
                    <a:pt x="1505" y="1455"/>
                    <a:pt x="1505" y="1041"/>
                  </a:cubicBezTo>
                  <a:lnTo>
                    <a:pt x="1505" y="753"/>
                  </a:lnTo>
                  <a:cubicBezTo>
                    <a:pt x="1505" y="338"/>
                    <a:pt x="1168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47"/>
            <p:cNvSpPr/>
            <p:nvPr/>
          </p:nvSpPr>
          <p:spPr>
            <a:xfrm>
              <a:off x="3551478" y="4190151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2" y="532"/>
                  </a:moveTo>
                  <a:cubicBezTo>
                    <a:pt x="874" y="532"/>
                    <a:pt x="973" y="631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1"/>
                    <a:pt x="752" y="1261"/>
                  </a:cubicBezTo>
                  <a:cubicBezTo>
                    <a:pt x="631" y="1261"/>
                    <a:pt x="532" y="1163"/>
                    <a:pt x="532" y="1041"/>
                  </a:cubicBezTo>
                  <a:lnTo>
                    <a:pt x="532" y="753"/>
                  </a:lnTo>
                  <a:cubicBezTo>
                    <a:pt x="532" y="631"/>
                    <a:pt x="631" y="532"/>
                    <a:pt x="752" y="532"/>
                  </a:cubicBezTo>
                  <a:close/>
                  <a:moveTo>
                    <a:pt x="752" y="1"/>
                  </a:moveTo>
                  <a:cubicBezTo>
                    <a:pt x="337" y="1"/>
                    <a:pt x="0" y="338"/>
                    <a:pt x="0" y="753"/>
                  </a:cubicBezTo>
                  <a:lnTo>
                    <a:pt x="0" y="1041"/>
                  </a:lnTo>
                  <a:cubicBezTo>
                    <a:pt x="0" y="1455"/>
                    <a:pt x="337" y="1793"/>
                    <a:pt x="752" y="1793"/>
                  </a:cubicBezTo>
                  <a:cubicBezTo>
                    <a:pt x="1167" y="1793"/>
                    <a:pt x="1505" y="1455"/>
                    <a:pt x="1505" y="1041"/>
                  </a:cubicBezTo>
                  <a:lnTo>
                    <a:pt x="1505" y="753"/>
                  </a:lnTo>
                  <a:cubicBezTo>
                    <a:pt x="1505" y="338"/>
                    <a:pt x="1167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47"/>
            <p:cNvSpPr/>
            <p:nvPr/>
          </p:nvSpPr>
          <p:spPr>
            <a:xfrm>
              <a:off x="3432008" y="4190151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3" y="532"/>
                  </a:moveTo>
                  <a:cubicBezTo>
                    <a:pt x="874" y="532"/>
                    <a:pt x="973" y="631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1"/>
                    <a:pt x="753" y="1261"/>
                  </a:cubicBezTo>
                  <a:cubicBezTo>
                    <a:pt x="631" y="1261"/>
                    <a:pt x="533" y="1163"/>
                    <a:pt x="533" y="1041"/>
                  </a:cubicBezTo>
                  <a:lnTo>
                    <a:pt x="533" y="753"/>
                  </a:lnTo>
                  <a:cubicBezTo>
                    <a:pt x="533" y="631"/>
                    <a:pt x="631" y="532"/>
                    <a:pt x="753" y="532"/>
                  </a:cubicBezTo>
                  <a:close/>
                  <a:moveTo>
                    <a:pt x="753" y="1"/>
                  </a:moveTo>
                  <a:cubicBezTo>
                    <a:pt x="338" y="1"/>
                    <a:pt x="1" y="338"/>
                    <a:pt x="1" y="753"/>
                  </a:cubicBezTo>
                  <a:lnTo>
                    <a:pt x="1" y="1041"/>
                  </a:lnTo>
                  <a:cubicBezTo>
                    <a:pt x="1" y="1455"/>
                    <a:pt x="338" y="1793"/>
                    <a:pt x="753" y="1793"/>
                  </a:cubicBezTo>
                  <a:cubicBezTo>
                    <a:pt x="1168" y="1793"/>
                    <a:pt x="1505" y="1455"/>
                    <a:pt x="1505" y="1041"/>
                  </a:cubicBezTo>
                  <a:lnTo>
                    <a:pt x="1505" y="753"/>
                  </a:lnTo>
                  <a:cubicBezTo>
                    <a:pt x="1505" y="338"/>
                    <a:pt x="1168" y="1"/>
                    <a:pt x="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47"/>
            <p:cNvSpPr/>
            <p:nvPr/>
          </p:nvSpPr>
          <p:spPr>
            <a:xfrm>
              <a:off x="3377083" y="4190151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2" y="532"/>
                  </a:moveTo>
                  <a:cubicBezTo>
                    <a:pt x="874" y="532"/>
                    <a:pt x="973" y="631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1"/>
                    <a:pt x="752" y="1261"/>
                  </a:cubicBezTo>
                  <a:cubicBezTo>
                    <a:pt x="631" y="1261"/>
                    <a:pt x="532" y="1163"/>
                    <a:pt x="532" y="1041"/>
                  </a:cubicBezTo>
                  <a:lnTo>
                    <a:pt x="532" y="753"/>
                  </a:lnTo>
                  <a:cubicBezTo>
                    <a:pt x="532" y="631"/>
                    <a:pt x="631" y="532"/>
                    <a:pt x="752" y="532"/>
                  </a:cubicBezTo>
                  <a:close/>
                  <a:moveTo>
                    <a:pt x="752" y="1"/>
                  </a:moveTo>
                  <a:cubicBezTo>
                    <a:pt x="338" y="1"/>
                    <a:pt x="1" y="338"/>
                    <a:pt x="1" y="753"/>
                  </a:cubicBezTo>
                  <a:lnTo>
                    <a:pt x="1" y="1041"/>
                  </a:lnTo>
                  <a:cubicBezTo>
                    <a:pt x="1" y="1455"/>
                    <a:pt x="338" y="1793"/>
                    <a:pt x="752" y="1793"/>
                  </a:cubicBezTo>
                  <a:cubicBezTo>
                    <a:pt x="1167" y="1793"/>
                    <a:pt x="1505" y="1455"/>
                    <a:pt x="1505" y="1041"/>
                  </a:cubicBezTo>
                  <a:lnTo>
                    <a:pt x="1505" y="753"/>
                  </a:lnTo>
                  <a:cubicBezTo>
                    <a:pt x="1505" y="338"/>
                    <a:pt x="1167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47"/>
            <p:cNvSpPr/>
            <p:nvPr/>
          </p:nvSpPr>
          <p:spPr>
            <a:xfrm>
              <a:off x="3604877" y="4190151"/>
              <a:ext cx="26634" cy="59469"/>
            </a:xfrm>
            <a:custGeom>
              <a:rect b="b" l="l" r="r" t="t"/>
              <a:pathLst>
                <a:path extrusionOk="0" h="1793" w="803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270" y="532"/>
                  </a:lnTo>
                  <a:lnTo>
                    <a:pt x="270" y="1527"/>
                  </a:lnTo>
                  <a:cubicBezTo>
                    <a:pt x="270" y="1674"/>
                    <a:pt x="390" y="1792"/>
                    <a:pt x="536" y="1792"/>
                  </a:cubicBezTo>
                  <a:cubicBezTo>
                    <a:pt x="683" y="1792"/>
                    <a:pt x="802" y="1674"/>
                    <a:pt x="802" y="1527"/>
                  </a:cubicBezTo>
                  <a:lnTo>
                    <a:pt x="802" y="266"/>
                  </a:lnTo>
                  <a:cubicBezTo>
                    <a:pt x="802" y="120"/>
                    <a:pt x="683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47"/>
            <p:cNvSpPr/>
            <p:nvPr/>
          </p:nvSpPr>
          <p:spPr>
            <a:xfrm>
              <a:off x="3484844" y="4190151"/>
              <a:ext cx="26667" cy="59469"/>
            </a:xfrm>
            <a:custGeom>
              <a:rect b="b" l="l" r="r" t="t"/>
              <a:pathLst>
                <a:path extrusionOk="0" h="1793" w="804">
                  <a:moveTo>
                    <a:pt x="266" y="1"/>
                  </a:moveTo>
                  <a:cubicBezTo>
                    <a:pt x="119" y="1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71" y="532"/>
                  </a:lnTo>
                  <a:lnTo>
                    <a:pt x="271" y="1527"/>
                  </a:lnTo>
                  <a:cubicBezTo>
                    <a:pt x="271" y="1674"/>
                    <a:pt x="390" y="1792"/>
                    <a:pt x="537" y="1792"/>
                  </a:cubicBezTo>
                  <a:cubicBezTo>
                    <a:pt x="684" y="1792"/>
                    <a:pt x="802" y="1674"/>
                    <a:pt x="802" y="1527"/>
                  </a:cubicBezTo>
                  <a:lnTo>
                    <a:pt x="802" y="266"/>
                  </a:lnTo>
                  <a:cubicBezTo>
                    <a:pt x="803" y="120"/>
                    <a:pt x="684" y="1"/>
                    <a:pt x="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47"/>
            <p:cNvSpPr/>
            <p:nvPr/>
          </p:nvSpPr>
          <p:spPr>
            <a:xfrm>
              <a:off x="3517680" y="4190151"/>
              <a:ext cx="26634" cy="59469"/>
            </a:xfrm>
            <a:custGeom>
              <a:rect b="b" l="l" r="r" t="t"/>
              <a:pathLst>
                <a:path extrusionOk="0" h="1793" w="803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71" y="532"/>
                  </a:lnTo>
                  <a:lnTo>
                    <a:pt x="271" y="1527"/>
                  </a:lnTo>
                  <a:cubicBezTo>
                    <a:pt x="271" y="1674"/>
                    <a:pt x="390" y="1792"/>
                    <a:pt x="537" y="1792"/>
                  </a:cubicBezTo>
                  <a:cubicBezTo>
                    <a:pt x="684" y="1792"/>
                    <a:pt x="803" y="1674"/>
                    <a:pt x="803" y="1527"/>
                  </a:cubicBezTo>
                  <a:lnTo>
                    <a:pt x="803" y="266"/>
                  </a:lnTo>
                  <a:cubicBezTo>
                    <a:pt x="803" y="120"/>
                    <a:pt x="684" y="1"/>
                    <a:pt x="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47"/>
            <p:cNvSpPr/>
            <p:nvPr/>
          </p:nvSpPr>
          <p:spPr>
            <a:xfrm>
              <a:off x="3377083" y="4265010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2" y="532"/>
                  </a:moveTo>
                  <a:cubicBezTo>
                    <a:pt x="874" y="532"/>
                    <a:pt x="973" y="631"/>
                    <a:pt x="973" y="752"/>
                  </a:cubicBezTo>
                  <a:lnTo>
                    <a:pt x="973" y="1040"/>
                  </a:lnTo>
                  <a:cubicBezTo>
                    <a:pt x="973" y="1162"/>
                    <a:pt x="874" y="1261"/>
                    <a:pt x="752" y="1261"/>
                  </a:cubicBezTo>
                  <a:cubicBezTo>
                    <a:pt x="631" y="1261"/>
                    <a:pt x="532" y="1162"/>
                    <a:pt x="532" y="1040"/>
                  </a:cubicBezTo>
                  <a:lnTo>
                    <a:pt x="532" y="752"/>
                  </a:lnTo>
                  <a:cubicBezTo>
                    <a:pt x="532" y="631"/>
                    <a:pt x="631" y="532"/>
                    <a:pt x="752" y="532"/>
                  </a:cubicBezTo>
                  <a:close/>
                  <a:moveTo>
                    <a:pt x="752" y="0"/>
                  </a:moveTo>
                  <a:cubicBezTo>
                    <a:pt x="338" y="0"/>
                    <a:pt x="1" y="338"/>
                    <a:pt x="1" y="752"/>
                  </a:cubicBezTo>
                  <a:lnTo>
                    <a:pt x="1" y="1040"/>
                  </a:lnTo>
                  <a:cubicBezTo>
                    <a:pt x="1" y="1455"/>
                    <a:pt x="338" y="1793"/>
                    <a:pt x="752" y="1793"/>
                  </a:cubicBezTo>
                  <a:cubicBezTo>
                    <a:pt x="1167" y="1793"/>
                    <a:pt x="1505" y="1455"/>
                    <a:pt x="1505" y="1040"/>
                  </a:cubicBezTo>
                  <a:lnTo>
                    <a:pt x="1505" y="752"/>
                  </a:lnTo>
                  <a:cubicBezTo>
                    <a:pt x="1505" y="338"/>
                    <a:pt x="1167" y="0"/>
                    <a:pt x="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47"/>
            <p:cNvSpPr/>
            <p:nvPr/>
          </p:nvSpPr>
          <p:spPr>
            <a:xfrm>
              <a:off x="3464314" y="4265010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3" y="532"/>
                  </a:moveTo>
                  <a:cubicBezTo>
                    <a:pt x="874" y="532"/>
                    <a:pt x="973" y="631"/>
                    <a:pt x="973" y="752"/>
                  </a:cubicBezTo>
                  <a:lnTo>
                    <a:pt x="973" y="1040"/>
                  </a:lnTo>
                  <a:cubicBezTo>
                    <a:pt x="973" y="1162"/>
                    <a:pt x="874" y="1261"/>
                    <a:pt x="753" y="1261"/>
                  </a:cubicBezTo>
                  <a:cubicBezTo>
                    <a:pt x="631" y="1261"/>
                    <a:pt x="532" y="1162"/>
                    <a:pt x="532" y="1040"/>
                  </a:cubicBezTo>
                  <a:lnTo>
                    <a:pt x="532" y="752"/>
                  </a:lnTo>
                  <a:cubicBezTo>
                    <a:pt x="532" y="631"/>
                    <a:pt x="631" y="532"/>
                    <a:pt x="753" y="532"/>
                  </a:cubicBezTo>
                  <a:close/>
                  <a:moveTo>
                    <a:pt x="753" y="0"/>
                  </a:moveTo>
                  <a:cubicBezTo>
                    <a:pt x="338" y="0"/>
                    <a:pt x="0" y="338"/>
                    <a:pt x="0" y="752"/>
                  </a:cubicBezTo>
                  <a:lnTo>
                    <a:pt x="0" y="1040"/>
                  </a:lnTo>
                  <a:cubicBezTo>
                    <a:pt x="0" y="1455"/>
                    <a:pt x="338" y="1793"/>
                    <a:pt x="753" y="1793"/>
                  </a:cubicBezTo>
                  <a:cubicBezTo>
                    <a:pt x="1167" y="1793"/>
                    <a:pt x="1504" y="1455"/>
                    <a:pt x="1504" y="1040"/>
                  </a:cubicBezTo>
                  <a:lnTo>
                    <a:pt x="1504" y="752"/>
                  </a:lnTo>
                  <a:cubicBezTo>
                    <a:pt x="1504" y="338"/>
                    <a:pt x="1167" y="0"/>
                    <a:pt x="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47"/>
            <p:cNvSpPr/>
            <p:nvPr/>
          </p:nvSpPr>
          <p:spPr>
            <a:xfrm>
              <a:off x="3583750" y="4265010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2" y="532"/>
                  </a:moveTo>
                  <a:cubicBezTo>
                    <a:pt x="875" y="532"/>
                    <a:pt x="973" y="631"/>
                    <a:pt x="973" y="752"/>
                  </a:cubicBezTo>
                  <a:lnTo>
                    <a:pt x="973" y="1040"/>
                  </a:lnTo>
                  <a:cubicBezTo>
                    <a:pt x="973" y="1162"/>
                    <a:pt x="875" y="1261"/>
                    <a:pt x="752" y="1261"/>
                  </a:cubicBezTo>
                  <a:cubicBezTo>
                    <a:pt x="631" y="1261"/>
                    <a:pt x="533" y="1162"/>
                    <a:pt x="533" y="1040"/>
                  </a:cubicBezTo>
                  <a:lnTo>
                    <a:pt x="533" y="752"/>
                  </a:lnTo>
                  <a:cubicBezTo>
                    <a:pt x="533" y="631"/>
                    <a:pt x="631" y="532"/>
                    <a:pt x="752" y="532"/>
                  </a:cubicBezTo>
                  <a:close/>
                  <a:moveTo>
                    <a:pt x="752" y="0"/>
                  </a:moveTo>
                  <a:cubicBezTo>
                    <a:pt x="338" y="0"/>
                    <a:pt x="1" y="338"/>
                    <a:pt x="1" y="752"/>
                  </a:cubicBezTo>
                  <a:lnTo>
                    <a:pt x="1" y="1040"/>
                  </a:lnTo>
                  <a:cubicBezTo>
                    <a:pt x="1" y="1455"/>
                    <a:pt x="338" y="1793"/>
                    <a:pt x="752" y="1793"/>
                  </a:cubicBezTo>
                  <a:cubicBezTo>
                    <a:pt x="1167" y="1793"/>
                    <a:pt x="1505" y="1455"/>
                    <a:pt x="1505" y="1040"/>
                  </a:cubicBezTo>
                  <a:lnTo>
                    <a:pt x="1505" y="752"/>
                  </a:lnTo>
                  <a:cubicBezTo>
                    <a:pt x="1505" y="338"/>
                    <a:pt x="1167" y="0"/>
                    <a:pt x="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47"/>
            <p:cNvSpPr/>
            <p:nvPr/>
          </p:nvSpPr>
          <p:spPr>
            <a:xfrm>
              <a:off x="3638675" y="4265010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4" y="532"/>
                  </a:moveTo>
                  <a:cubicBezTo>
                    <a:pt x="875" y="532"/>
                    <a:pt x="973" y="631"/>
                    <a:pt x="973" y="752"/>
                  </a:cubicBezTo>
                  <a:lnTo>
                    <a:pt x="973" y="1040"/>
                  </a:lnTo>
                  <a:cubicBezTo>
                    <a:pt x="973" y="1162"/>
                    <a:pt x="875" y="1261"/>
                    <a:pt x="754" y="1261"/>
                  </a:cubicBezTo>
                  <a:cubicBezTo>
                    <a:pt x="631" y="1261"/>
                    <a:pt x="533" y="1162"/>
                    <a:pt x="533" y="1040"/>
                  </a:cubicBezTo>
                  <a:lnTo>
                    <a:pt x="533" y="752"/>
                  </a:lnTo>
                  <a:cubicBezTo>
                    <a:pt x="533" y="631"/>
                    <a:pt x="631" y="532"/>
                    <a:pt x="754" y="532"/>
                  </a:cubicBezTo>
                  <a:close/>
                  <a:moveTo>
                    <a:pt x="754" y="0"/>
                  </a:moveTo>
                  <a:cubicBezTo>
                    <a:pt x="339" y="0"/>
                    <a:pt x="1" y="338"/>
                    <a:pt x="1" y="752"/>
                  </a:cubicBezTo>
                  <a:lnTo>
                    <a:pt x="1" y="1040"/>
                  </a:lnTo>
                  <a:cubicBezTo>
                    <a:pt x="1" y="1455"/>
                    <a:pt x="339" y="1793"/>
                    <a:pt x="754" y="1793"/>
                  </a:cubicBezTo>
                  <a:cubicBezTo>
                    <a:pt x="1168" y="1793"/>
                    <a:pt x="1505" y="1455"/>
                    <a:pt x="1505" y="1040"/>
                  </a:cubicBezTo>
                  <a:lnTo>
                    <a:pt x="1505" y="752"/>
                  </a:lnTo>
                  <a:cubicBezTo>
                    <a:pt x="1505" y="338"/>
                    <a:pt x="1168" y="0"/>
                    <a:pt x="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47"/>
            <p:cNvSpPr/>
            <p:nvPr/>
          </p:nvSpPr>
          <p:spPr>
            <a:xfrm>
              <a:off x="3430416" y="4265010"/>
              <a:ext cx="26634" cy="59436"/>
            </a:xfrm>
            <a:custGeom>
              <a:rect b="b" l="l" r="r" t="t"/>
              <a:pathLst>
                <a:path extrusionOk="0" h="1792" w="803">
                  <a:moveTo>
                    <a:pt x="266" y="0"/>
                  </a:moveTo>
                  <a:cubicBezTo>
                    <a:pt x="120" y="0"/>
                    <a:pt x="0" y="119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271" y="532"/>
                  </a:lnTo>
                  <a:lnTo>
                    <a:pt x="271" y="1526"/>
                  </a:lnTo>
                  <a:cubicBezTo>
                    <a:pt x="271" y="1673"/>
                    <a:pt x="390" y="1792"/>
                    <a:pt x="536" y="1792"/>
                  </a:cubicBezTo>
                  <a:cubicBezTo>
                    <a:pt x="683" y="1792"/>
                    <a:pt x="802" y="1673"/>
                    <a:pt x="802" y="1526"/>
                  </a:cubicBezTo>
                  <a:lnTo>
                    <a:pt x="802" y="266"/>
                  </a:lnTo>
                  <a:cubicBezTo>
                    <a:pt x="802" y="119"/>
                    <a:pt x="683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47"/>
            <p:cNvSpPr/>
            <p:nvPr/>
          </p:nvSpPr>
          <p:spPr>
            <a:xfrm>
              <a:off x="3516884" y="4265010"/>
              <a:ext cx="26634" cy="59436"/>
            </a:xfrm>
            <a:custGeom>
              <a:rect b="b" l="l" r="r" t="t"/>
              <a:pathLst>
                <a:path extrusionOk="0" h="1792" w="80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70" y="532"/>
                  </a:lnTo>
                  <a:lnTo>
                    <a:pt x="270" y="1526"/>
                  </a:lnTo>
                  <a:cubicBezTo>
                    <a:pt x="270" y="1673"/>
                    <a:pt x="389" y="1792"/>
                    <a:pt x="536" y="1792"/>
                  </a:cubicBezTo>
                  <a:cubicBezTo>
                    <a:pt x="683" y="1792"/>
                    <a:pt x="801" y="1673"/>
                    <a:pt x="801" y="1526"/>
                  </a:cubicBezTo>
                  <a:lnTo>
                    <a:pt x="801" y="266"/>
                  </a:lnTo>
                  <a:cubicBezTo>
                    <a:pt x="802" y="119"/>
                    <a:pt x="683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47"/>
            <p:cNvSpPr/>
            <p:nvPr/>
          </p:nvSpPr>
          <p:spPr>
            <a:xfrm>
              <a:off x="3549720" y="4265010"/>
              <a:ext cx="26600" cy="59436"/>
            </a:xfrm>
            <a:custGeom>
              <a:rect b="b" l="l" r="r" t="t"/>
              <a:pathLst>
                <a:path extrusionOk="0" h="1792" w="802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70" y="532"/>
                  </a:lnTo>
                  <a:lnTo>
                    <a:pt x="270" y="1526"/>
                  </a:lnTo>
                  <a:cubicBezTo>
                    <a:pt x="270" y="1673"/>
                    <a:pt x="389" y="1792"/>
                    <a:pt x="536" y="1792"/>
                  </a:cubicBezTo>
                  <a:cubicBezTo>
                    <a:pt x="683" y="1792"/>
                    <a:pt x="802" y="1673"/>
                    <a:pt x="802" y="1526"/>
                  </a:cubicBezTo>
                  <a:lnTo>
                    <a:pt x="802" y="266"/>
                  </a:lnTo>
                  <a:cubicBezTo>
                    <a:pt x="802" y="119"/>
                    <a:pt x="683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47"/>
            <p:cNvSpPr/>
            <p:nvPr/>
          </p:nvSpPr>
          <p:spPr>
            <a:xfrm>
              <a:off x="3705143" y="4093236"/>
              <a:ext cx="136551" cy="82123"/>
            </a:xfrm>
            <a:custGeom>
              <a:rect b="b" l="l" r="r" t="t"/>
              <a:pathLst>
                <a:path extrusionOk="0" h="2476" w="4117">
                  <a:moveTo>
                    <a:pt x="3203" y="0"/>
                  </a:moveTo>
                  <a:cubicBezTo>
                    <a:pt x="3056" y="0"/>
                    <a:pt x="2937" y="120"/>
                    <a:pt x="2937" y="266"/>
                  </a:cubicBezTo>
                  <a:lnTo>
                    <a:pt x="2937" y="1945"/>
                  </a:lnTo>
                  <a:lnTo>
                    <a:pt x="2706" y="1945"/>
                  </a:lnTo>
                  <a:lnTo>
                    <a:pt x="2706" y="1333"/>
                  </a:lnTo>
                  <a:cubicBezTo>
                    <a:pt x="2706" y="1186"/>
                    <a:pt x="2587" y="1068"/>
                    <a:pt x="2440" y="1068"/>
                  </a:cubicBezTo>
                  <a:cubicBezTo>
                    <a:pt x="2293" y="1068"/>
                    <a:pt x="2174" y="1187"/>
                    <a:pt x="2174" y="1333"/>
                  </a:cubicBezTo>
                  <a:lnTo>
                    <a:pt x="2174" y="1945"/>
                  </a:lnTo>
                  <a:lnTo>
                    <a:pt x="1942" y="1945"/>
                  </a:lnTo>
                  <a:lnTo>
                    <a:pt x="1942" y="685"/>
                  </a:lnTo>
                  <a:cubicBezTo>
                    <a:pt x="1942" y="538"/>
                    <a:pt x="1823" y="419"/>
                    <a:pt x="1676" y="419"/>
                  </a:cubicBezTo>
                  <a:cubicBezTo>
                    <a:pt x="1529" y="419"/>
                    <a:pt x="1411" y="538"/>
                    <a:pt x="1411" y="685"/>
                  </a:cubicBezTo>
                  <a:lnTo>
                    <a:pt x="1411" y="1945"/>
                  </a:lnTo>
                  <a:lnTo>
                    <a:pt x="1179" y="1945"/>
                  </a:lnTo>
                  <a:lnTo>
                    <a:pt x="1179" y="1333"/>
                  </a:lnTo>
                  <a:cubicBezTo>
                    <a:pt x="1179" y="1186"/>
                    <a:pt x="1060" y="1068"/>
                    <a:pt x="913" y="1068"/>
                  </a:cubicBezTo>
                  <a:cubicBezTo>
                    <a:pt x="766" y="1068"/>
                    <a:pt x="647" y="1187"/>
                    <a:pt x="647" y="1333"/>
                  </a:cubicBezTo>
                  <a:lnTo>
                    <a:pt x="647" y="1945"/>
                  </a:lnTo>
                  <a:lnTo>
                    <a:pt x="266" y="1945"/>
                  </a:lnTo>
                  <a:cubicBezTo>
                    <a:pt x="119" y="1945"/>
                    <a:pt x="0" y="2064"/>
                    <a:pt x="0" y="2211"/>
                  </a:cubicBezTo>
                  <a:cubicBezTo>
                    <a:pt x="0" y="2357"/>
                    <a:pt x="119" y="2476"/>
                    <a:pt x="266" y="2476"/>
                  </a:cubicBezTo>
                  <a:lnTo>
                    <a:pt x="3850" y="2476"/>
                  </a:lnTo>
                  <a:cubicBezTo>
                    <a:pt x="3997" y="2476"/>
                    <a:pt x="4116" y="2357"/>
                    <a:pt x="4116" y="2211"/>
                  </a:cubicBezTo>
                  <a:cubicBezTo>
                    <a:pt x="4115" y="2064"/>
                    <a:pt x="3996" y="1945"/>
                    <a:pt x="3849" y="1945"/>
                  </a:cubicBezTo>
                  <a:lnTo>
                    <a:pt x="3468" y="1945"/>
                  </a:lnTo>
                  <a:lnTo>
                    <a:pt x="3468" y="266"/>
                  </a:lnTo>
                  <a:cubicBezTo>
                    <a:pt x="3468" y="120"/>
                    <a:pt x="3349" y="0"/>
                    <a:pt x="3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47"/>
            <p:cNvSpPr/>
            <p:nvPr/>
          </p:nvSpPr>
          <p:spPr>
            <a:xfrm>
              <a:off x="3705110" y="4194397"/>
              <a:ext cx="64113" cy="17645"/>
            </a:xfrm>
            <a:custGeom>
              <a:rect b="b" l="l" r="r" t="t"/>
              <a:pathLst>
                <a:path extrusionOk="0" h="532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667" y="532"/>
                  </a:lnTo>
                  <a:cubicBezTo>
                    <a:pt x="1813" y="532"/>
                    <a:pt x="1932" y="413"/>
                    <a:pt x="1932" y="267"/>
                  </a:cubicBezTo>
                  <a:cubicBezTo>
                    <a:pt x="1932" y="120"/>
                    <a:pt x="1813" y="1"/>
                    <a:pt x="1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47"/>
            <p:cNvSpPr/>
            <p:nvPr/>
          </p:nvSpPr>
          <p:spPr>
            <a:xfrm>
              <a:off x="3705110" y="4221097"/>
              <a:ext cx="64113" cy="17678"/>
            </a:xfrm>
            <a:custGeom>
              <a:rect b="b" l="l" r="r" t="t"/>
              <a:pathLst>
                <a:path extrusionOk="0" h="533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1667" y="533"/>
                  </a:lnTo>
                  <a:cubicBezTo>
                    <a:pt x="1813" y="533"/>
                    <a:pt x="1932" y="414"/>
                    <a:pt x="1932" y="267"/>
                  </a:cubicBezTo>
                  <a:cubicBezTo>
                    <a:pt x="1932" y="120"/>
                    <a:pt x="1813" y="1"/>
                    <a:pt x="1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47"/>
            <p:cNvSpPr/>
            <p:nvPr/>
          </p:nvSpPr>
          <p:spPr>
            <a:xfrm>
              <a:off x="3705110" y="4247797"/>
              <a:ext cx="64113" cy="17645"/>
            </a:xfrm>
            <a:custGeom>
              <a:rect b="b" l="l" r="r" t="t"/>
              <a:pathLst>
                <a:path extrusionOk="0" h="532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2"/>
                    <a:pt x="266" y="532"/>
                  </a:cubicBezTo>
                  <a:lnTo>
                    <a:pt x="1667" y="532"/>
                  </a:lnTo>
                  <a:cubicBezTo>
                    <a:pt x="1813" y="532"/>
                    <a:pt x="1932" y="413"/>
                    <a:pt x="1932" y="267"/>
                  </a:cubicBezTo>
                  <a:cubicBezTo>
                    <a:pt x="1932" y="120"/>
                    <a:pt x="1813" y="1"/>
                    <a:pt x="1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47"/>
            <p:cNvSpPr/>
            <p:nvPr/>
          </p:nvSpPr>
          <p:spPr>
            <a:xfrm>
              <a:off x="3777547" y="4194397"/>
              <a:ext cx="64113" cy="17645"/>
            </a:xfrm>
            <a:custGeom>
              <a:rect b="b" l="l" r="r" t="t"/>
              <a:pathLst>
                <a:path extrusionOk="0" h="532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666" y="532"/>
                  </a:lnTo>
                  <a:cubicBezTo>
                    <a:pt x="1813" y="532"/>
                    <a:pt x="1932" y="413"/>
                    <a:pt x="1932" y="267"/>
                  </a:cubicBezTo>
                  <a:cubicBezTo>
                    <a:pt x="1932" y="120"/>
                    <a:pt x="1813" y="1"/>
                    <a:pt x="1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47"/>
            <p:cNvSpPr/>
            <p:nvPr/>
          </p:nvSpPr>
          <p:spPr>
            <a:xfrm>
              <a:off x="3777547" y="4221097"/>
              <a:ext cx="64113" cy="17678"/>
            </a:xfrm>
            <a:custGeom>
              <a:rect b="b" l="l" r="r" t="t"/>
              <a:pathLst>
                <a:path extrusionOk="0" h="533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1666" y="533"/>
                  </a:lnTo>
                  <a:cubicBezTo>
                    <a:pt x="1813" y="533"/>
                    <a:pt x="1932" y="414"/>
                    <a:pt x="1932" y="267"/>
                  </a:cubicBezTo>
                  <a:cubicBezTo>
                    <a:pt x="1932" y="120"/>
                    <a:pt x="1813" y="1"/>
                    <a:pt x="1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47"/>
            <p:cNvSpPr/>
            <p:nvPr/>
          </p:nvSpPr>
          <p:spPr>
            <a:xfrm>
              <a:off x="3777547" y="4247797"/>
              <a:ext cx="64113" cy="17645"/>
            </a:xfrm>
            <a:custGeom>
              <a:rect b="b" l="l" r="r" t="t"/>
              <a:pathLst>
                <a:path extrusionOk="0" h="532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2"/>
                    <a:pt x="266" y="532"/>
                  </a:cubicBezTo>
                  <a:lnTo>
                    <a:pt x="1666" y="532"/>
                  </a:lnTo>
                  <a:cubicBezTo>
                    <a:pt x="1813" y="532"/>
                    <a:pt x="1932" y="413"/>
                    <a:pt x="1932" y="267"/>
                  </a:cubicBezTo>
                  <a:cubicBezTo>
                    <a:pt x="1932" y="120"/>
                    <a:pt x="1813" y="1"/>
                    <a:pt x="1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47"/>
            <p:cNvSpPr/>
            <p:nvPr/>
          </p:nvSpPr>
          <p:spPr>
            <a:xfrm>
              <a:off x="3705740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895"/>
                  </a:lnTo>
                  <a:cubicBezTo>
                    <a:pt x="1" y="1042"/>
                    <a:pt x="120" y="1160"/>
                    <a:pt x="267" y="1160"/>
                  </a:cubicBezTo>
                  <a:cubicBezTo>
                    <a:pt x="413" y="1160"/>
                    <a:pt x="532" y="1042"/>
                    <a:pt x="532" y="895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47"/>
            <p:cNvSpPr/>
            <p:nvPr/>
          </p:nvSpPr>
          <p:spPr>
            <a:xfrm>
              <a:off x="3729521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895"/>
                  </a:lnTo>
                  <a:cubicBezTo>
                    <a:pt x="0" y="1042"/>
                    <a:pt x="119" y="1160"/>
                    <a:pt x="266" y="1160"/>
                  </a:cubicBezTo>
                  <a:cubicBezTo>
                    <a:pt x="413" y="1160"/>
                    <a:pt x="532" y="1042"/>
                    <a:pt x="532" y="895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47"/>
            <p:cNvSpPr/>
            <p:nvPr/>
          </p:nvSpPr>
          <p:spPr>
            <a:xfrm>
              <a:off x="3753269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895"/>
                  </a:lnTo>
                  <a:cubicBezTo>
                    <a:pt x="1" y="1042"/>
                    <a:pt x="120" y="1160"/>
                    <a:pt x="267" y="1160"/>
                  </a:cubicBezTo>
                  <a:cubicBezTo>
                    <a:pt x="414" y="1160"/>
                    <a:pt x="533" y="1042"/>
                    <a:pt x="533" y="895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47"/>
            <p:cNvSpPr/>
            <p:nvPr/>
          </p:nvSpPr>
          <p:spPr>
            <a:xfrm>
              <a:off x="3777083" y="4283750"/>
              <a:ext cx="17645" cy="38507"/>
            </a:xfrm>
            <a:custGeom>
              <a:rect b="b" l="l" r="r" t="t"/>
              <a:pathLst>
                <a:path extrusionOk="0" h="1161" w="532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lnTo>
                    <a:pt x="1" y="895"/>
                  </a:lnTo>
                  <a:cubicBezTo>
                    <a:pt x="1" y="1042"/>
                    <a:pt x="120" y="1160"/>
                    <a:pt x="266" y="1160"/>
                  </a:cubicBezTo>
                  <a:cubicBezTo>
                    <a:pt x="412" y="1160"/>
                    <a:pt x="531" y="1042"/>
                    <a:pt x="531" y="895"/>
                  </a:cubicBezTo>
                  <a:lnTo>
                    <a:pt x="531" y="266"/>
                  </a:lnTo>
                  <a:cubicBezTo>
                    <a:pt x="531" y="119"/>
                    <a:pt x="412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47"/>
            <p:cNvSpPr/>
            <p:nvPr/>
          </p:nvSpPr>
          <p:spPr>
            <a:xfrm>
              <a:off x="3800864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895"/>
                  </a:lnTo>
                  <a:cubicBezTo>
                    <a:pt x="0" y="1042"/>
                    <a:pt x="119" y="1160"/>
                    <a:pt x="266" y="1160"/>
                  </a:cubicBezTo>
                  <a:cubicBezTo>
                    <a:pt x="413" y="1160"/>
                    <a:pt x="532" y="1042"/>
                    <a:pt x="532" y="895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47"/>
            <p:cNvSpPr/>
            <p:nvPr/>
          </p:nvSpPr>
          <p:spPr>
            <a:xfrm>
              <a:off x="3824612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895"/>
                  </a:lnTo>
                  <a:cubicBezTo>
                    <a:pt x="1" y="1042"/>
                    <a:pt x="120" y="1160"/>
                    <a:pt x="267" y="1160"/>
                  </a:cubicBezTo>
                  <a:cubicBezTo>
                    <a:pt x="414" y="1160"/>
                    <a:pt x="533" y="1042"/>
                    <a:pt x="533" y="895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48"/>
          <p:cNvSpPr txBox="1"/>
          <p:nvPr>
            <p:ph type="title"/>
          </p:nvPr>
        </p:nvSpPr>
        <p:spPr>
          <a:xfrm>
            <a:off x="720000" y="1806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FINDING PROTOTYPE POLLUTION SOURCES MANUALLY</a:t>
            </a:r>
            <a:endParaRPr sz="3100"/>
          </a:p>
        </p:txBody>
      </p:sp>
      <p:pic>
        <p:nvPicPr>
          <p:cNvPr id="1596" name="Google Shape;1596;p48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52">
            <a:off x="256993" y="4093096"/>
            <a:ext cx="1025168" cy="665781"/>
          </a:xfrm>
          <a:prstGeom prst="rect">
            <a:avLst/>
          </a:prstGeom>
          <a:noFill/>
          <a:ln>
            <a:noFill/>
          </a:ln>
        </p:spPr>
      </p:pic>
      <p:sp>
        <p:nvSpPr>
          <p:cNvPr id="1597" name="Google Shape;1597;p48"/>
          <p:cNvSpPr txBox="1"/>
          <p:nvPr/>
        </p:nvSpPr>
        <p:spPr>
          <a:xfrm>
            <a:off x="891025" y="1317338"/>
            <a:ext cx="7266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 need to try different ways of adding an arbitrary property to </a:t>
            </a: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Object.prototype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until you find a source that works.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involves the following high-level steps: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8" name="Google Shape;1598;p48"/>
          <p:cNvSpPr txBox="1"/>
          <p:nvPr/>
        </p:nvSpPr>
        <p:spPr>
          <a:xfrm>
            <a:off x="891025" y="2148650"/>
            <a:ext cx="72663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Try injection via the query string, URL fragment, and any JSON input.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If you check on your browser console, inspect </a:t>
            </a: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Object.prototype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to see if you have successfully polluted it: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9" name="Google Shape;1599;p48"/>
          <p:cNvSpPr txBox="1"/>
          <p:nvPr/>
        </p:nvSpPr>
        <p:spPr>
          <a:xfrm>
            <a:off x="891025" y="3484875"/>
            <a:ext cx="72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00" name="Google Shape;160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7075" y="2712638"/>
            <a:ext cx="685025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1" name="Google Shape;1601;p48"/>
          <p:cNvPicPr preferRelativeResize="0"/>
          <p:nvPr/>
        </p:nvPicPr>
        <p:blipFill rotWithShape="1">
          <a:blip r:embed="rId5">
            <a:alphaModFix/>
          </a:blip>
          <a:srcRect b="0" l="0" r="29173" t="71133"/>
          <a:stretch/>
        </p:blipFill>
        <p:spPr>
          <a:xfrm>
            <a:off x="1509363" y="3979500"/>
            <a:ext cx="6445674" cy="43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2" name="Google Shape;1602;p48"/>
          <p:cNvSpPr/>
          <p:nvPr/>
        </p:nvSpPr>
        <p:spPr>
          <a:xfrm rot="5400000">
            <a:off x="56350" y="244392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3" name="Google Shape;1603;p48"/>
          <p:cNvGrpSpPr/>
          <p:nvPr/>
        </p:nvGrpSpPr>
        <p:grpSpPr>
          <a:xfrm>
            <a:off x="266052" y="415058"/>
            <a:ext cx="536674" cy="487324"/>
            <a:chOff x="3310483" y="4029687"/>
            <a:chExt cx="601990" cy="546634"/>
          </a:xfrm>
        </p:grpSpPr>
        <p:sp>
          <p:nvSpPr>
            <p:cNvPr id="1604" name="Google Shape;1604;p48"/>
            <p:cNvSpPr/>
            <p:nvPr/>
          </p:nvSpPr>
          <p:spPr>
            <a:xfrm>
              <a:off x="3310483" y="4029687"/>
              <a:ext cx="601990" cy="546634"/>
            </a:xfrm>
            <a:custGeom>
              <a:rect b="b" l="l" r="r" t="t"/>
              <a:pathLst>
                <a:path extrusionOk="0" h="16481" w="18150">
                  <a:moveTo>
                    <a:pt x="17530" y="531"/>
                  </a:moveTo>
                  <a:cubicBezTo>
                    <a:pt x="17578" y="531"/>
                    <a:pt x="17618" y="572"/>
                    <a:pt x="17618" y="621"/>
                  </a:cubicBezTo>
                  <a:lnTo>
                    <a:pt x="17618" y="10200"/>
                  </a:lnTo>
                  <a:lnTo>
                    <a:pt x="17387" y="10200"/>
                  </a:lnTo>
                  <a:lnTo>
                    <a:pt x="17387" y="1029"/>
                  </a:lnTo>
                  <a:cubicBezTo>
                    <a:pt x="17387" y="881"/>
                    <a:pt x="17269" y="763"/>
                    <a:pt x="17122" y="763"/>
                  </a:cubicBezTo>
                  <a:lnTo>
                    <a:pt x="15102" y="763"/>
                  </a:lnTo>
                  <a:cubicBezTo>
                    <a:pt x="14955" y="763"/>
                    <a:pt x="14836" y="881"/>
                    <a:pt x="14836" y="1029"/>
                  </a:cubicBezTo>
                  <a:cubicBezTo>
                    <a:pt x="14836" y="1175"/>
                    <a:pt x="14955" y="1294"/>
                    <a:pt x="15102" y="1294"/>
                  </a:cubicBezTo>
                  <a:lnTo>
                    <a:pt x="16855" y="1294"/>
                  </a:lnTo>
                  <a:lnTo>
                    <a:pt x="16855" y="10200"/>
                  </a:lnTo>
                  <a:lnTo>
                    <a:pt x="1295" y="10200"/>
                  </a:lnTo>
                  <a:lnTo>
                    <a:pt x="1295" y="1294"/>
                  </a:lnTo>
                  <a:lnTo>
                    <a:pt x="13506" y="1294"/>
                  </a:lnTo>
                  <a:cubicBezTo>
                    <a:pt x="13653" y="1294"/>
                    <a:pt x="13772" y="1175"/>
                    <a:pt x="13772" y="1029"/>
                  </a:cubicBezTo>
                  <a:cubicBezTo>
                    <a:pt x="13772" y="881"/>
                    <a:pt x="13653" y="763"/>
                    <a:pt x="13506" y="763"/>
                  </a:cubicBezTo>
                  <a:lnTo>
                    <a:pt x="1029" y="763"/>
                  </a:lnTo>
                  <a:cubicBezTo>
                    <a:pt x="882" y="763"/>
                    <a:pt x="763" y="881"/>
                    <a:pt x="763" y="1029"/>
                  </a:cubicBezTo>
                  <a:lnTo>
                    <a:pt x="763" y="10200"/>
                  </a:lnTo>
                  <a:lnTo>
                    <a:pt x="532" y="10200"/>
                  </a:lnTo>
                  <a:lnTo>
                    <a:pt x="532" y="621"/>
                  </a:lnTo>
                  <a:cubicBezTo>
                    <a:pt x="532" y="572"/>
                    <a:pt x="573" y="531"/>
                    <a:pt x="620" y="531"/>
                  </a:cubicBezTo>
                  <a:close/>
                  <a:moveTo>
                    <a:pt x="10035" y="10732"/>
                  </a:moveTo>
                  <a:lnTo>
                    <a:pt x="10035" y="11085"/>
                  </a:lnTo>
                  <a:lnTo>
                    <a:pt x="8117" y="11085"/>
                  </a:lnTo>
                  <a:lnTo>
                    <a:pt x="8117" y="10732"/>
                  </a:lnTo>
                  <a:close/>
                  <a:moveTo>
                    <a:pt x="10453" y="13143"/>
                  </a:moveTo>
                  <a:lnTo>
                    <a:pt x="10453" y="14651"/>
                  </a:lnTo>
                  <a:lnTo>
                    <a:pt x="7697" y="14651"/>
                  </a:lnTo>
                  <a:lnTo>
                    <a:pt x="7697" y="13143"/>
                  </a:lnTo>
                  <a:close/>
                  <a:moveTo>
                    <a:pt x="621" y="1"/>
                  </a:moveTo>
                  <a:cubicBezTo>
                    <a:pt x="278" y="1"/>
                    <a:pt x="0" y="279"/>
                    <a:pt x="0" y="621"/>
                  </a:cubicBezTo>
                  <a:lnTo>
                    <a:pt x="0" y="12495"/>
                  </a:lnTo>
                  <a:cubicBezTo>
                    <a:pt x="0" y="12852"/>
                    <a:pt x="291" y="13143"/>
                    <a:pt x="648" y="13143"/>
                  </a:cubicBezTo>
                  <a:lnTo>
                    <a:pt x="3368" y="13143"/>
                  </a:lnTo>
                  <a:cubicBezTo>
                    <a:pt x="3515" y="13143"/>
                    <a:pt x="3634" y="13024"/>
                    <a:pt x="3634" y="12877"/>
                  </a:cubicBezTo>
                  <a:cubicBezTo>
                    <a:pt x="3634" y="12730"/>
                    <a:pt x="3515" y="12611"/>
                    <a:pt x="3368" y="12611"/>
                  </a:cubicBezTo>
                  <a:lnTo>
                    <a:pt x="648" y="12611"/>
                  </a:lnTo>
                  <a:cubicBezTo>
                    <a:pt x="585" y="12611"/>
                    <a:pt x="532" y="12558"/>
                    <a:pt x="532" y="12495"/>
                  </a:cubicBezTo>
                  <a:lnTo>
                    <a:pt x="532" y="10732"/>
                  </a:lnTo>
                  <a:lnTo>
                    <a:pt x="7585" y="10732"/>
                  </a:lnTo>
                  <a:lnTo>
                    <a:pt x="7585" y="11161"/>
                  </a:lnTo>
                  <a:cubicBezTo>
                    <a:pt x="7585" y="11413"/>
                    <a:pt x="7789" y="11617"/>
                    <a:pt x="8042" y="11617"/>
                  </a:cubicBezTo>
                  <a:lnTo>
                    <a:pt x="10110" y="11617"/>
                  </a:lnTo>
                  <a:cubicBezTo>
                    <a:pt x="10361" y="11617"/>
                    <a:pt x="10566" y="11413"/>
                    <a:pt x="10566" y="11161"/>
                  </a:cubicBezTo>
                  <a:lnTo>
                    <a:pt x="10566" y="10732"/>
                  </a:lnTo>
                  <a:lnTo>
                    <a:pt x="17618" y="10732"/>
                  </a:lnTo>
                  <a:lnTo>
                    <a:pt x="17618" y="12495"/>
                  </a:lnTo>
                  <a:cubicBezTo>
                    <a:pt x="17618" y="12558"/>
                    <a:pt x="17566" y="12611"/>
                    <a:pt x="17503" y="12611"/>
                  </a:cubicBezTo>
                  <a:lnTo>
                    <a:pt x="5140" y="12611"/>
                  </a:lnTo>
                  <a:cubicBezTo>
                    <a:pt x="4993" y="12611"/>
                    <a:pt x="4874" y="12730"/>
                    <a:pt x="4874" y="12877"/>
                  </a:cubicBezTo>
                  <a:cubicBezTo>
                    <a:pt x="4874" y="13024"/>
                    <a:pt x="4993" y="13143"/>
                    <a:pt x="5140" y="13143"/>
                  </a:cubicBezTo>
                  <a:lnTo>
                    <a:pt x="7165" y="13143"/>
                  </a:lnTo>
                  <a:lnTo>
                    <a:pt x="7165" y="14651"/>
                  </a:lnTo>
                  <a:lnTo>
                    <a:pt x="3878" y="14651"/>
                  </a:lnTo>
                  <a:cubicBezTo>
                    <a:pt x="3536" y="14651"/>
                    <a:pt x="3258" y="14929"/>
                    <a:pt x="3258" y="15271"/>
                  </a:cubicBezTo>
                  <a:lnTo>
                    <a:pt x="3258" y="15861"/>
                  </a:lnTo>
                  <a:cubicBezTo>
                    <a:pt x="3258" y="16203"/>
                    <a:pt x="3536" y="16481"/>
                    <a:pt x="3878" y="16481"/>
                  </a:cubicBezTo>
                  <a:lnTo>
                    <a:pt x="11663" y="16481"/>
                  </a:lnTo>
                  <a:cubicBezTo>
                    <a:pt x="11810" y="16481"/>
                    <a:pt x="11929" y="16362"/>
                    <a:pt x="11929" y="16215"/>
                  </a:cubicBezTo>
                  <a:cubicBezTo>
                    <a:pt x="11929" y="16068"/>
                    <a:pt x="11810" y="15949"/>
                    <a:pt x="11663" y="15949"/>
                  </a:cubicBezTo>
                  <a:lnTo>
                    <a:pt x="3878" y="15949"/>
                  </a:lnTo>
                  <a:cubicBezTo>
                    <a:pt x="3830" y="15949"/>
                    <a:pt x="3790" y="15908"/>
                    <a:pt x="3790" y="15861"/>
                  </a:cubicBezTo>
                  <a:lnTo>
                    <a:pt x="3790" y="15271"/>
                  </a:lnTo>
                  <a:cubicBezTo>
                    <a:pt x="3790" y="15223"/>
                    <a:pt x="3830" y="15182"/>
                    <a:pt x="3878" y="15182"/>
                  </a:cubicBezTo>
                  <a:lnTo>
                    <a:pt x="14272" y="15182"/>
                  </a:lnTo>
                  <a:cubicBezTo>
                    <a:pt x="14320" y="15182"/>
                    <a:pt x="14360" y="15223"/>
                    <a:pt x="14360" y="15271"/>
                  </a:cubicBezTo>
                  <a:lnTo>
                    <a:pt x="14360" y="15861"/>
                  </a:lnTo>
                  <a:cubicBezTo>
                    <a:pt x="14360" y="15909"/>
                    <a:pt x="14320" y="15949"/>
                    <a:pt x="14272" y="15949"/>
                  </a:cubicBezTo>
                  <a:lnTo>
                    <a:pt x="13293" y="15949"/>
                  </a:lnTo>
                  <a:cubicBezTo>
                    <a:pt x="13147" y="15949"/>
                    <a:pt x="13028" y="16068"/>
                    <a:pt x="13028" y="16215"/>
                  </a:cubicBezTo>
                  <a:cubicBezTo>
                    <a:pt x="13028" y="16362"/>
                    <a:pt x="13147" y="16481"/>
                    <a:pt x="13293" y="16481"/>
                  </a:cubicBezTo>
                  <a:lnTo>
                    <a:pt x="14272" y="16481"/>
                  </a:lnTo>
                  <a:cubicBezTo>
                    <a:pt x="14614" y="16481"/>
                    <a:pt x="14892" y="16203"/>
                    <a:pt x="14892" y="15861"/>
                  </a:cubicBezTo>
                  <a:lnTo>
                    <a:pt x="14892" y="15271"/>
                  </a:lnTo>
                  <a:cubicBezTo>
                    <a:pt x="14892" y="14929"/>
                    <a:pt x="14614" y="14651"/>
                    <a:pt x="14272" y="14651"/>
                  </a:cubicBezTo>
                  <a:lnTo>
                    <a:pt x="10985" y="14651"/>
                  </a:lnTo>
                  <a:lnTo>
                    <a:pt x="10985" y="13143"/>
                  </a:lnTo>
                  <a:lnTo>
                    <a:pt x="17503" y="13143"/>
                  </a:lnTo>
                  <a:cubicBezTo>
                    <a:pt x="17859" y="13143"/>
                    <a:pt x="18150" y="12852"/>
                    <a:pt x="18150" y="12495"/>
                  </a:cubicBezTo>
                  <a:lnTo>
                    <a:pt x="18150" y="621"/>
                  </a:lnTo>
                  <a:cubicBezTo>
                    <a:pt x="18150" y="279"/>
                    <a:pt x="17872" y="1"/>
                    <a:pt x="17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48"/>
            <p:cNvSpPr/>
            <p:nvPr/>
          </p:nvSpPr>
          <p:spPr>
            <a:xfrm>
              <a:off x="3801030" y="4406437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6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6"/>
                  </a:cubicBezTo>
                  <a:cubicBezTo>
                    <a:pt x="0" y="336"/>
                    <a:pt x="28" y="405"/>
                    <a:pt x="78" y="454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5"/>
                    <a:pt x="504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48"/>
            <p:cNvSpPr/>
            <p:nvPr/>
          </p:nvSpPr>
          <p:spPr>
            <a:xfrm>
              <a:off x="3828659" y="4406437"/>
              <a:ext cx="17645" cy="17678"/>
            </a:xfrm>
            <a:custGeom>
              <a:rect b="b" l="l" r="r" t="t"/>
              <a:pathLst>
                <a:path extrusionOk="0" h="533" w="532">
                  <a:moveTo>
                    <a:pt x="266" y="0"/>
                  </a:moveTo>
                  <a:cubicBezTo>
                    <a:pt x="195" y="0"/>
                    <a:pt x="127" y="28"/>
                    <a:pt x="77" y="77"/>
                  </a:cubicBezTo>
                  <a:cubicBezTo>
                    <a:pt x="28" y="128"/>
                    <a:pt x="0" y="195"/>
                    <a:pt x="0" y="266"/>
                  </a:cubicBezTo>
                  <a:cubicBezTo>
                    <a:pt x="0" y="336"/>
                    <a:pt x="28" y="404"/>
                    <a:pt x="77" y="454"/>
                  </a:cubicBezTo>
                  <a:cubicBezTo>
                    <a:pt x="127" y="504"/>
                    <a:pt x="195" y="532"/>
                    <a:pt x="266" y="532"/>
                  </a:cubicBezTo>
                  <a:cubicBezTo>
                    <a:pt x="336" y="532"/>
                    <a:pt x="404" y="504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4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48"/>
            <p:cNvSpPr/>
            <p:nvPr/>
          </p:nvSpPr>
          <p:spPr>
            <a:xfrm>
              <a:off x="3856254" y="4406437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7" y="0"/>
                  </a:moveTo>
                  <a:cubicBezTo>
                    <a:pt x="197" y="0"/>
                    <a:pt x="128" y="28"/>
                    <a:pt x="79" y="77"/>
                  </a:cubicBezTo>
                  <a:cubicBezTo>
                    <a:pt x="30" y="128"/>
                    <a:pt x="1" y="195"/>
                    <a:pt x="1" y="266"/>
                  </a:cubicBezTo>
                  <a:cubicBezTo>
                    <a:pt x="1" y="336"/>
                    <a:pt x="29" y="404"/>
                    <a:pt x="79" y="454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5" y="504"/>
                    <a:pt x="455" y="454"/>
                  </a:cubicBezTo>
                  <a:cubicBezTo>
                    <a:pt x="504" y="404"/>
                    <a:pt x="533" y="336"/>
                    <a:pt x="533" y="266"/>
                  </a:cubicBezTo>
                  <a:cubicBezTo>
                    <a:pt x="533" y="195"/>
                    <a:pt x="504" y="128"/>
                    <a:pt x="455" y="77"/>
                  </a:cubicBezTo>
                  <a:cubicBezTo>
                    <a:pt x="405" y="28"/>
                    <a:pt x="337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48"/>
            <p:cNvSpPr/>
            <p:nvPr/>
          </p:nvSpPr>
          <p:spPr>
            <a:xfrm>
              <a:off x="3377083" y="4115292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2" y="533"/>
                  </a:moveTo>
                  <a:cubicBezTo>
                    <a:pt x="874" y="533"/>
                    <a:pt x="973" y="632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2"/>
                    <a:pt x="752" y="1262"/>
                  </a:cubicBezTo>
                  <a:cubicBezTo>
                    <a:pt x="631" y="1262"/>
                    <a:pt x="532" y="1163"/>
                    <a:pt x="532" y="1041"/>
                  </a:cubicBezTo>
                  <a:lnTo>
                    <a:pt x="532" y="753"/>
                  </a:lnTo>
                  <a:cubicBezTo>
                    <a:pt x="532" y="632"/>
                    <a:pt x="631" y="533"/>
                    <a:pt x="752" y="533"/>
                  </a:cubicBezTo>
                  <a:close/>
                  <a:moveTo>
                    <a:pt x="752" y="1"/>
                  </a:moveTo>
                  <a:cubicBezTo>
                    <a:pt x="338" y="1"/>
                    <a:pt x="1" y="339"/>
                    <a:pt x="1" y="753"/>
                  </a:cubicBezTo>
                  <a:lnTo>
                    <a:pt x="1" y="1041"/>
                  </a:lnTo>
                  <a:cubicBezTo>
                    <a:pt x="1" y="1456"/>
                    <a:pt x="338" y="1793"/>
                    <a:pt x="752" y="1793"/>
                  </a:cubicBezTo>
                  <a:cubicBezTo>
                    <a:pt x="1167" y="1793"/>
                    <a:pt x="1505" y="1456"/>
                    <a:pt x="1505" y="1041"/>
                  </a:cubicBezTo>
                  <a:lnTo>
                    <a:pt x="1505" y="753"/>
                  </a:lnTo>
                  <a:cubicBezTo>
                    <a:pt x="1505" y="339"/>
                    <a:pt x="1167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48"/>
            <p:cNvSpPr/>
            <p:nvPr/>
          </p:nvSpPr>
          <p:spPr>
            <a:xfrm>
              <a:off x="3464314" y="4115292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3" y="533"/>
                  </a:moveTo>
                  <a:cubicBezTo>
                    <a:pt x="874" y="533"/>
                    <a:pt x="973" y="632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2"/>
                    <a:pt x="753" y="1262"/>
                  </a:cubicBezTo>
                  <a:cubicBezTo>
                    <a:pt x="631" y="1262"/>
                    <a:pt x="532" y="1163"/>
                    <a:pt x="532" y="1041"/>
                  </a:cubicBezTo>
                  <a:lnTo>
                    <a:pt x="532" y="753"/>
                  </a:lnTo>
                  <a:cubicBezTo>
                    <a:pt x="532" y="632"/>
                    <a:pt x="631" y="533"/>
                    <a:pt x="753" y="533"/>
                  </a:cubicBezTo>
                  <a:close/>
                  <a:moveTo>
                    <a:pt x="753" y="1"/>
                  </a:moveTo>
                  <a:cubicBezTo>
                    <a:pt x="338" y="1"/>
                    <a:pt x="0" y="339"/>
                    <a:pt x="0" y="753"/>
                  </a:cubicBezTo>
                  <a:lnTo>
                    <a:pt x="0" y="1041"/>
                  </a:lnTo>
                  <a:cubicBezTo>
                    <a:pt x="0" y="1456"/>
                    <a:pt x="338" y="1793"/>
                    <a:pt x="753" y="1793"/>
                  </a:cubicBezTo>
                  <a:cubicBezTo>
                    <a:pt x="1167" y="1793"/>
                    <a:pt x="1504" y="1456"/>
                    <a:pt x="1504" y="1041"/>
                  </a:cubicBezTo>
                  <a:lnTo>
                    <a:pt x="1504" y="753"/>
                  </a:lnTo>
                  <a:cubicBezTo>
                    <a:pt x="1504" y="339"/>
                    <a:pt x="1167" y="1"/>
                    <a:pt x="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48"/>
            <p:cNvSpPr/>
            <p:nvPr/>
          </p:nvSpPr>
          <p:spPr>
            <a:xfrm>
              <a:off x="3583750" y="4115292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2" y="533"/>
                  </a:moveTo>
                  <a:cubicBezTo>
                    <a:pt x="875" y="533"/>
                    <a:pt x="973" y="632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5" y="1262"/>
                    <a:pt x="752" y="1262"/>
                  </a:cubicBezTo>
                  <a:cubicBezTo>
                    <a:pt x="631" y="1262"/>
                    <a:pt x="533" y="1163"/>
                    <a:pt x="533" y="1041"/>
                  </a:cubicBezTo>
                  <a:lnTo>
                    <a:pt x="533" y="753"/>
                  </a:lnTo>
                  <a:cubicBezTo>
                    <a:pt x="533" y="632"/>
                    <a:pt x="631" y="533"/>
                    <a:pt x="752" y="533"/>
                  </a:cubicBezTo>
                  <a:close/>
                  <a:moveTo>
                    <a:pt x="752" y="1"/>
                  </a:moveTo>
                  <a:cubicBezTo>
                    <a:pt x="338" y="1"/>
                    <a:pt x="1" y="339"/>
                    <a:pt x="1" y="753"/>
                  </a:cubicBezTo>
                  <a:lnTo>
                    <a:pt x="1" y="1041"/>
                  </a:lnTo>
                  <a:cubicBezTo>
                    <a:pt x="1" y="1456"/>
                    <a:pt x="338" y="1793"/>
                    <a:pt x="752" y="1793"/>
                  </a:cubicBezTo>
                  <a:cubicBezTo>
                    <a:pt x="1167" y="1793"/>
                    <a:pt x="1505" y="1456"/>
                    <a:pt x="1505" y="1041"/>
                  </a:cubicBezTo>
                  <a:lnTo>
                    <a:pt x="1505" y="753"/>
                  </a:lnTo>
                  <a:cubicBezTo>
                    <a:pt x="1505" y="339"/>
                    <a:pt x="1167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48"/>
            <p:cNvSpPr/>
            <p:nvPr/>
          </p:nvSpPr>
          <p:spPr>
            <a:xfrm>
              <a:off x="3638675" y="4115292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4" y="533"/>
                  </a:moveTo>
                  <a:cubicBezTo>
                    <a:pt x="875" y="533"/>
                    <a:pt x="973" y="632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5" y="1262"/>
                    <a:pt x="754" y="1262"/>
                  </a:cubicBezTo>
                  <a:cubicBezTo>
                    <a:pt x="631" y="1262"/>
                    <a:pt x="533" y="1163"/>
                    <a:pt x="533" y="1041"/>
                  </a:cubicBezTo>
                  <a:lnTo>
                    <a:pt x="533" y="753"/>
                  </a:lnTo>
                  <a:cubicBezTo>
                    <a:pt x="533" y="632"/>
                    <a:pt x="631" y="533"/>
                    <a:pt x="754" y="533"/>
                  </a:cubicBezTo>
                  <a:close/>
                  <a:moveTo>
                    <a:pt x="754" y="1"/>
                  </a:moveTo>
                  <a:cubicBezTo>
                    <a:pt x="339" y="1"/>
                    <a:pt x="1" y="339"/>
                    <a:pt x="1" y="753"/>
                  </a:cubicBezTo>
                  <a:lnTo>
                    <a:pt x="1" y="1041"/>
                  </a:lnTo>
                  <a:cubicBezTo>
                    <a:pt x="1" y="1456"/>
                    <a:pt x="339" y="1793"/>
                    <a:pt x="754" y="1793"/>
                  </a:cubicBezTo>
                  <a:cubicBezTo>
                    <a:pt x="1168" y="1793"/>
                    <a:pt x="1505" y="1456"/>
                    <a:pt x="1505" y="1041"/>
                  </a:cubicBezTo>
                  <a:lnTo>
                    <a:pt x="1505" y="753"/>
                  </a:lnTo>
                  <a:cubicBezTo>
                    <a:pt x="1505" y="339"/>
                    <a:pt x="1168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48"/>
            <p:cNvSpPr/>
            <p:nvPr/>
          </p:nvSpPr>
          <p:spPr>
            <a:xfrm>
              <a:off x="3430416" y="4115292"/>
              <a:ext cx="26634" cy="59502"/>
            </a:xfrm>
            <a:custGeom>
              <a:rect b="b" l="l" r="r" t="t"/>
              <a:pathLst>
                <a:path extrusionOk="0" h="1794" w="803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lnTo>
                    <a:pt x="271" y="533"/>
                  </a:lnTo>
                  <a:lnTo>
                    <a:pt x="271" y="1528"/>
                  </a:lnTo>
                  <a:cubicBezTo>
                    <a:pt x="271" y="1674"/>
                    <a:pt x="390" y="1793"/>
                    <a:pt x="536" y="1793"/>
                  </a:cubicBezTo>
                  <a:cubicBezTo>
                    <a:pt x="683" y="1793"/>
                    <a:pt x="802" y="1674"/>
                    <a:pt x="802" y="1528"/>
                  </a:cubicBezTo>
                  <a:lnTo>
                    <a:pt x="802" y="267"/>
                  </a:lnTo>
                  <a:cubicBezTo>
                    <a:pt x="802" y="120"/>
                    <a:pt x="683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48"/>
            <p:cNvSpPr/>
            <p:nvPr/>
          </p:nvSpPr>
          <p:spPr>
            <a:xfrm>
              <a:off x="3516884" y="4115292"/>
              <a:ext cx="26634" cy="59502"/>
            </a:xfrm>
            <a:custGeom>
              <a:rect b="b" l="l" r="r" t="t"/>
              <a:pathLst>
                <a:path extrusionOk="0" h="1794" w="80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270" y="533"/>
                  </a:lnTo>
                  <a:lnTo>
                    <a:pt x="270" y="1528"/>
                  </a:lnTo>
                  <a:cubicBezTo>
                    <a:pt x="270" y="1674"/>
                    <a:pt x="389" y="1793"/>
                    <a:pt x="536" y="1793"/>
                  </a:cubicBezTo>
                  <a:cubicBezTo>
                    <a:pt x="683" y="1793"/>
                    <a:pt x="801" y="1674"/>
                    <a:pt x="801" y="1528"/>
                  </a:cubicBezTo>
                  <a:lnTo>
                    <a:pt x="801" y="267"/>
                  </a:lnTo>
                  <a:cubicBezTo>
                    <a:pt x="802" y="120"/>
                    <a:pt x="683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48"/>
            <p:cNvSpPr/>
            <p:nvPr/>
          </p:nvSpPr>
          <p:spPr>
            <a:xfrm>
              <a:off x="3549720" y="4115292"/>
              <a:ext cx="26600" cy="59502"/>
            </a:xfrm>
            <a:custGeom>
              <a:rect b="b" l="l" r="r" t="t"/>
              <a:pathLst>
                <a:path extrusionOk="0" h="1794" w="802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270" y="533"/>
                  </a:lnTo>
                  <a:lnTo>
                    <a:pt x="270" y="1528"/>
                  </a:lnTo>
                  <a:cubicBezTo>
                    <a:pt x="270" y="1674"/>
                    <a:pt x="389" y="1793"/>
                    <a:pt x="536" y="1793"/>
                  </a:cubicBezTo>
                  <a:cubicBezTo>
                    <a:pt x="683" y="1793"/>
                    <a:pt x="802" y="1674"/>
                    <a:pt x="802" y="1528"/>
                  </a:cubicBezTo>
                  <a:lnTo>
                    <a:pt x="802" y="267"/>
                  </a:lnTo>
                  <a:cubicBezTo>
                    <a:pt x="802" y="120"/>
                    <a:pt x="683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48"/>
            <p:cNvSpPr/>
            <p:nvPr/>
          </p:nvSpPr>
          <p:spPr>
            <a:xfrm>
              <a:off x="3638675" y="4190151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4" y="532"/>
                  </a:moveTo>
                  <a:cubicBezTo>
                    <a:pt x="875" y="532"/>
                    <a:pt x="973" y="631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5" y="1261"/>
                    <a:pt x="754" y="1261"/>
                  </a:cubicBezTo>
                  <a:cubicBezTo>
                    <a:pt x="631" y="1261"/>
                    <a:pt x="533" y="1163"/>
                    <a:pt x="533" y="1041"/>
                  </a:cubicBezTo>
                  <a:lnTo>
                    <a:pt x="533" y="753"/>
                  </a:lnTo>
                  <a:cubicBezTo>
                    <a:pt x="533" y="631"/>
                    <a:pt x="631" y="532"/>
                    <a:pt x="754" y="532"/>
                  </a:cubicBezTo>
                  <a:close/>
                  <a:moveTo>
                    <a:pt x="754" y="1"/>
                  </a:moveTo>
                  <a:cubicBezTo>
                    <a:pt x="339" y="1"/>
                    <a:pt x="1" y="338"/>
                    <a:pt x="1" y="753"/>
                  </a:cubicBezTo>
                  <a:lnTo>
                    <a:pt x="1" y="1041"/>
                  </a:lnTo>
                  <a:cubicBezTo>
                    <a:pt x="1" y="1455"/>
                    <a:pt x="339" y="1793"/>
                    <a:pt x="754" y="1793"/>
                  </a:cubicBezTo>
                  <a:cubicBezTo>
                    <a:pt x="1168" y="1793"/>
                    <a:pt x="1505" y="1455"/>
                    <a:pt x="1505" y="1041"/>
                  </a:cubicBezTo>
                  <a:lnTo>
                    <a:pt x="1505" y="753"/>
                  </a:lnTo>
                  <a:cubicBezTo>
                    <a:pt x="1505" y="338"/>
                    <a:pt x="1168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48"/>
            <p:cNvSpPr/>
            <p:nvPr/>
          </p:nvSpPr>
          <p:spPr>
            <a:xfrm>
              <a:off x="3551478" y="4190151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2" y="532"/>
                  </a:moveTo>
                  <a:cubicBezTo>
                    <a:pt x="874" y="532"/>
                    <a:pt x="973" y="631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1"/>
                    <a:pt x="752" y="1261"/>
                  </a:cubicBezTo>
                  <a:cubicBezTo>
                    <a:pt x="631" y="1261"/>
                    <a:pt x="532" y="1163"/>
                    <a:pt x="532" y="1041"/>
                  </a:cubicBezTo>
                  <a:lnTo>
                    <a:pt x="532" y="753"/>
                  </a:lnTo>
                  <a:cubicBezTo>
                    <a:pt x="532" y="631"/>
                    <a:pt x="631" y="532"/>
                    <a:pt x="752" y="532"/>
                  </a:cubicBezTo>
                  <a:close/>
                  <a:moveTo>
                    <a:pt x="752" y="1"/>
                  </a:moveTo>
                  <a:cubicBezTo>
                    <a:pt x="337" y="1"/>
                    <a:pt x="0" y="338"/>
                    <a:pt x="0" y="753"/>
                  </a:cubicBezTo>
                  <a:lnTo>
                    <a:pt x="0" y="1041"/>
                  </a:lnTo>
                  <a:cubicBezTo>
                    <a:pt x="0" y="1455"/>
                    <a:pt x="337" y="1793"/>
                    <a:pt x="752" y="1793"/>
                  </a:cubicBezTo>
                  <a:cubicBezTo>
                    <a:pt x="1167" y="1793"/>
                    <a:pt x="1505" y="1455"/>
                    <a:pt x="1505" y="1041"/>
                  </a:cubicBezTo>
                  <a:lnTo>
                    <a:pt x="1505" y="753"/>
                  </a:lnTo>
                  <a:cubicBezTo>
                    <a:pt x="1505" y="338"/>
                    <a:pt x="1167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48"/>
            <p:cNvSpPr/>
            <p:nvPr/>
          </p:nvSpPr>
          <p:spPr>
            <a:xfrm>
              <a:off x="3432008" y="4190151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3" y="532"/>
                  </a:moveTo>
                  <a:cubicBezTo>
                    <a:pt x="874" y="532"/>
                    <a:pt x="973" y="631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1"/>
                    <a:pt x="753" y="1261"/>
                  </a:cubicBezTo>
                  <a:cubicBezTo>
                    <a:pt x="631" y="1261"/>
                    <a:pt x="533" y="1163"/>
                    <a:pt x="533" y="1041"/>
                  </a:cubicBezTo>
                  <a:lnTo>
                    <a:pt x="533" y="753"/>
                  </a:lnTo>
                  <a:cubicBezTo>
                    <a:pt x="533" y="631"/>
                    <a:pt x="631" y="532"/>
                    <a:pt x="753" y="532"/>
                  </a:cubicBezTo>
                  <a:close/>
                  <a:moveTo>
                    <a:pt x="753" y="1"/>
                  </a:moveTo>
                  <a:cubicBezTo>
                    <a:pt x="338" y="1"/>
                    <a:pt x="1" y="338"/>
                    <a:pt x="1" y="753"/>
                  </a:cubicBezTo>
                  <a:lnTo>
                    <a:pt x="1" y="1041"/>
                  </a:lnTo>
                  <a:cubicBezTo>
                    <a:pt x="1" y="1455"/>
                    <a:pt x="338" y="1793"/>
                    <a:pt x="753" y="1793"/>
                  </a:cubicBezTo>
                  <a:cubicBezTo>
                    <a:pt x="1168" y="1793"/>
                    <a:pt x="1505" y="1455"/>
                    <a:pt x="1505" y="1041"/>
                  </a:cubicBezTo>
                  <a:lnTo>
                    <a:pt x="1505" y="753"/>
                  </a:lnTo>
                  <a:cubicBezTo>
                    <a:pt x="1505" y="338"/>
                    <a:pt x="1168" y="1"/>
                    <a:pt x="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48"/>
            <p:cNvSpPr/>
            <p:nvPr/>
          </p:nvSpPr>
          <p:spPr>
            <a:xfrm>
              <a:off x="3377083" y="4190151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2" y="532"/>
                  </a:moveTo>
                  <a:cubicBezTo>
                    <a:pt x="874" y="532"/>
                    <a:pt x="973" y="631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1"/>
                    <a:pt x="752" y="1261"/>
                  </a:cubicBezTo>
                  <a:cubicBezTo>
                    <a:pt x="631" y="1261"/>
                    <a:pt x="532" y="1163"/>
                    <a:pt x="532" y="1041"/>
                  </a:cubicBezTo>
                  <a:lnTo>
                    <a:pt x="532" y="753"/>
                  </a:lnTo>
                  <a:cubicBezTo>
                    <a:pt x="532" y="631"/>
                    <a:pt x="631" y="532"/>
                    <a:pt x="752" y="532"/>
                  </a:cubicBezTo>
                  <a:close/>
                  <a:moveTo>
                    <a:pt x="752" y="1"/>
                  </a:moveTo>
                  <a:cubicBezTo>
                    <a:pt x="338" y="1"/>
                    <a:pt x="1" y="338"/>
                    <a:pt x="1" y="753"/>
                  </a:cubicBezTo>
                  <a:lnTo>
                    <a:pt x="1" y="1041"/>
                  </a:lnTo>
                  <a:cubicBezTo>
                    <a:pt x="1" y="1455"/>
                    <a:pt x="338" y="1793"/>
                    <a:pt x="752" y="1793"/>
                  </a:cubicBezTo>
                  <a:cubicBezTo>
                    <a:pt x="1167" y="1793"/>
                    <a:pt x="1505" y="1455"/>
                    <a:pt x="1505" y="1041"/>
                  </a:cubicBezTo>
                  <a:lnTo>
                    <a:pt x="1505" y="753"/>
                  </a:lnTo>
                  <a:cubicBezTo>
                    <a:pt x="1505" y="338"/>
                    <a:pt x="1167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48"/>
            <p:cNvSpPr/>
            <p:nvPr/>
          </p:nvSpPr>
          <p:spPr>
            <a:xfrm>
              <a:off x="3604877" y="4190151"/>
              <a:ext cx="26634" cy="59469"/>
            </a:xfrm>
            <a:custGeom>
              <a:rect b="b" l="l" r="r" t="t"/>
              <a:pathLst>
                <a:path extrusionOk="0" h="1793" w="803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270" y="532"/>
                  </a:lnTo>
                  <a:lnTo>
                    <a:pt x="270" y="1527"/>
                  </a:lnTo>
                  <a:cubicBezTo>
                    <a:pt x="270" y="1674"/>
                    <a:pt x="390" y="1792"/>
                    <a:pt x="536" y="1792"/>
                  </a:cubicBezTo>
                  <a:cubicBezTo>
                    <a:pt x="683" y="1792"/>
                    <a:pt x="802" y="1674"/>
                    <a:pt x="802" y="1527"/>
                  </a:cubicBezTo>
                  <a:lnTo>
                    <a:pt x="802" y="266"/>
                  </a:lnTo>
                  <a:cubicBezTo>
                    <a:pt x="802" y="120"/>
                    <a:pt x="683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48"/>
            <p:cNvSpPr/>
            <p:nvPr/>
          </p:nvSpPr>
          <p:spPr>
            <a:xfrm>
              <a:off x="3484844" y="4190151"/>
              <a:ext cx="26667" cy="59469"/>
            </a:xfrm>
            <a:custGeom>
              <a:rect b="b" l="l" r="r" t="t"/>
              <a:pathLst>
                <a:path extrusionOk="0" h="1793" w="804">
                  <a:moveTo>
                    <a:pt x="266" y="1"/>
                  </a:moveTo>
                  <a:cubicBezTo>
                    <a:pt x="119" y="1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71" y="532"/>
                  </a:lnTo>
                  <a:lnTo>
                    <a:pt x="271" y="1527"/>
                  </a:lnTo>
                  <a:cubicBezTo>
                    <a:pt x="271" y="1674"/>
                    <a:pt x="390" y="1792"/>
                    <a:pt x="537" y="1792"/>
                  </a:cubicBezTo>
                  <a:cubicBezTo>
                    <a:pt x="684" y="1792"/>
                    <a:pt x="802" y="1674"/>
                    <a:pt x="802" y="1527"/>
                  </a:cubicBezTo>
                  <a:lnTo>
                    <a:pt x="802" y="266"/>
                  </a:lnTo>
                  <a:cubicBezTo>
                    <a:pt x="803" y="120"/>
                    <a:pt x="684" y="1"/>
                    <a:pt x="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48"/>
            <p:cNvSpPr/>
            <p:nvPr/>
          </p:nvSpPr>
          <p:spPr>
            <a:xfrm>
              <a:off x="3517680" y="4190151"/>
              <a:ext cx="26634" cy="59469"/>
            </a:xfrm>
            <a:custGeom>
              <a:rect b="b" l="l" r="r" t="t"/>
              <a:pathLst>
                <a:path extrusionOk="0" h="1793" w="803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71" y="532"/>
                  </a:lnTo>
                  <a:lnTo>
                    <a:pt x="271" y="1527"/>
                  </a:lnTo>
                  <a:cubicBezTo>
                    <a:pt x="271" y="1674"/>
                    <a:pt x="390" y="1792"/>
                    <a:pt x="537" y="1792"/>
                  </a:cubicBezTo>
                  <a:cubicBezTo>
                    <a:pt x="684" y="1792"/>
                    <a:pt x="803" y="1674"/>
                    <a:pt x="803" y="1527"/>
                  </a:cubicBezTo>
                  <a:lnTo>
                    <a:pt x="803" y="266"/>
                  </a:lnTo>
                  <a:cubicBezTo>
                    <a:pt x="803" y="120"/>
                    <a:pt x="684" y="1"/>
                    <a:pt x="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48"/>
            <p:cNvSpPr/>
            <p:nvPr/>
          </p:nvSpPr>
          <p:spPr>
            <a:xfrm>
              <a:off x="3377083" y="4265010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2" y="532"/>
                  </a:moveTo>
                  <a:cubicBezTo>
                    <a:pt x="874" y="532"/>
                    <a:pt x="973" y="631"/>
                    <a:pt x="973" y="752"/>
                  </a:cubicBezTo>
                  <a:lnTo>
                    <a:pt x="973" y="1040"/>
                  </a:lnTo>
                  <a:cubicBezTo>
                    <a:pt x="973" y="1162"/>
                    <a:pt x="874" y="1261"/>
                    <a:pt x="752" y="1261"/>
                  </a:cubicBezTo>
                  <a:cubicBezTo>
                    <a:pt x="631" y="1261"/>
                    <a:pt x="532" y="1162"/>
                    <a:pt x="532" y="1040"/>
                  </a:cubicBezTo>
                  <a:lnTo>
                    <a:pt x="532" y="752"/>
                  </a:lnTo>
                  <a:cubicBezTo>
                    <a:pt x="532" y="631"/>
                    <a:pt x="631" y="532"/>
                    <a:pt x="752" y="532"/>
                  </a:cubicBezTo>
                  <a:close/>
                  <a:moveTo>
                    <a:pt x="752" y="0"/>
                  </a:moveTo>
                  <a:cubicBezTo>
                    <a:pt x="338" y="0"/>
                    <a:pt x="1" y="338"/>
                    <a:pt x="1" y="752"/>
                  </a:cubicBezTo>
                  <a:lnTo>
                    <a:pt x="1" y="1040"/>
                  </a:lnTo>
                  <a:cubicBezTo>
                    <a:pt x="1" y="1455"/>
                    <a:pt x="338" y="1793"/>
                    <a:pt x="752" y="1793"/>
                  </a:cubicBezTo>
                  <a:cubicBezTo>
                    <a:pt x="1167" y="1793"/>
                    <a:pt x="1505" y="1455"/>
                    <a:pt x="1505" y="1040"/>
                  </a:cubicBezTo>
                  <a:lnTo>
                    <a:pt x="1505" y="752"/>
                  </a:lnTo>
                  <a:cubicBezTo>
                    <a:pt x="1505" y="338"/>
                    <a:pt x="1167" y="0"/>
                    <a:pt x="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48"/>
            <p:cNvSpPr/>
            <p:nvPr/>
          </p:nvSpPr>
          <p:spPr>
            <a:xfrm>
              <a:off x="3464314" y="4265010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3" y="532"/>
                  </a:moveTo>
                  <a:cubicBezTo>
                    <a:pt x="874" y="532"/>
                    <a:pt x="973" y="631"/>
                    <a:pt x="973" y="752"/>
                  </a:cubicBezTo>
                  <a:lnTo>
                    <a:pt x="973" y="1040"/>
                  </a:lnTo>
                  <a:cubicBezTo>
                    <a:pt x="973" y="1162"/>
                    <a:pt x="874" y="1261"/>
                    <a:pt x="753" y="1261"/>
                  </a:cubicBezTo>
                  <a:cubicBezTo>
                    <a:pt x="631" y="1261"/>
                    <a:pt x="532" y="1162"/>
                    <a:pt x="532" y="1040"/>
                  </a:cubicBezTo>
                  <a:lnTo>
                    <a:pt x="532" y="752"/>
                  </a:lnTo>
                  <a:cubicBezTo>
                    <a:pt x="532" y="631"/>
                    <a:pt x="631" y="532"/>
                    <a:pt x="753" y="532"/>
                  </a:cubicBezTo>
                  <a:close/>
                  <a:moveTo>
                    <a:pt x="753" y="0"/>
                  </a:moveTo>
                  <a:cubicBezTo>
                    <a:pt x="338" y="0"/>
                    <a:pt x="0" y="338"/>
                    <a:pt x="0" y="752"/>
                  </a:cubicBezTo>
                  <a:lnTo>
                    <a:pt x="0" y="1040"/>
                  </a:lnTo>
                  <a:cubicBezTo>
                    <a:pt x="0" y="1455"/>
                    <a:pt x="338" y="1793"/>
                    <a:pt x="753" y="1793"/>
                  </a:cubicBezTo>
                  <a:cubicBezTo>
                    <a:pt x="1167" y="1793"/>
                    <a:pt x="1504" y="1455"/>
                    <a:pt x="1504" y="1040"/>
                  </a:cubicBezTo>
                  <a:lnTo>
                    <a:pt x="1504" y="752"/>
                  </a:lnTo>
                  <a:cubicBezTo>
                    <a:pt x="1504" y="338"/>
                    <a:pt x="1167" y="0"/>
                    <a:pt x="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48"/>
            <p:cNvSpPr/>
            <p:nvPr/>
          </p:nvSpPr>
          <p:spPr>
            <a:xfrm>
              <a:off x="3583750" y="4265010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2" y="532"/>
                  </a:moveTo>
                  <a:cubicBezTo>
                    <a:pt x="875" y="532"/>
                    <a:pt x="973" y="631"/>
                    <a:pt x="973" y="752"/>
                  </a:cubicBezTo>
                  <a:lnTo>
                    <a:pt x="973" y="1040"/>
                  </a:lnTo>
                  <a:cubicBezTo>
                    <a:pt x="973" y="1162"/>
                    <a:pt x="875" y="1261"/>
                    <a:pt x="752" y="1261"/>
                  </a:cubicBezTo>
                  <a:cubicBezTo>
                    <a:pt x="631" y="1261"/>
                    <a:pt x="533" y="1162"/>
                    <a:pt x="533" y="1040"/>
                  </a:cubicBezTo>
                  <a:lnTo>
                    <a:pt x="533" y="752"/>
                  </a:lnTo>
                  <a:cubicBezTo>
                    <a:pt x="533" y="631"/>
                    <a:pt x="631" y="532"/>
                    <a:pt x="752" y="532"/>
                  </a:cubicBezTo>
                  <a:close/>
                  <a:moveTo>
                    <a:pt x="752" y="0"/>
                  </a:moveTo>
                  <a:cubicBezTo>
                    <a:pt x="338" y="0"/>
                    <a:pt x="1" y="338"/>
                    <a:pt x="1" y="752"/>
                  </a:cubicBezTo>
                  <a:lnTo>
                    <a:pt x="1" y="1040"/>
                  </a:lnTo>
                  <a:cubicBezTo>
                    <a:pt x="1" y="1455"/>
                    <a:pt x="338" y="1793"/>
                    <a:pt x="752" y="1793"/>
                  </a:cubicBezTo>
                  <a:cubicBezTo>
                    <a:pt x="1167" y="1793"/>
                    <a:pt x="1505" y="1455"/>
                    <a:pt x="1505" y="1040"/>
                  </a:cubicBezTo>
                  <a:lnTo>
                    <a:pt x="1505" y="752"/>
                  </a:lnTo>
                  <a:cubicBezTo>
                    <a:pt x="1505" y="338"/>
                    <a:pt x="1167" y="0"/>
                    <a:pt x="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48"/>
            <p:cNvSpPr/>
            <p:nvPr/>
          </p:nvSpPr>
          <p:spPr>
            <a:xfrm>
              <a:off x="3638675" y="4265010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4" y="532"/>
                  </a:moveTo>
                  <a:cubicBezTo>
                    <a:pt x="875" y="532"/>
                    <a:pt x="973" y="631"/>
                    <a:pt x="973" y="752"/>
                  </a:cubicBezTo>
                  <a:lnTo>
                    <a:pt x="973" y="1040"/>
                  </a:lnTo>
                  <a:cubicBezTo>
                    <a:pt x="973" y="1162"/>
                    <a:pt x="875" y="1261"/>
                    <a:pt x="754" y="1261"/>
                  </a:cubicBezTo>
                  <a:cubicBezTo>
                    <a:pt x="631" y="1261"/>
                    <a:pt x="533" y="1162"/>
                    <a:pt x="533" y="1040"/>
                  </a:cubicBezTo>
                  <a:lnTo>
                    <a:pt x="533" y="752"/>
                  </a:lnTo>
                  <a:cubicBezTo>
                    <a:pt x="533" y="631"/>
                    <a:pt x="631" y="532"/>
                    <a:pt x="754" y="532"/>
                  </a:cubicBezTo>
                  <a:close/>
                  <a:moveTo>
                    <a:pt x="754" y="0"/>
                  </a:moveTo>
                  <a:cubicBezTo>
                    <a:pt x="339" y="0"/>
                    <a:pt x="1" y="338"/>
                    <a:pt x="1" y="752"/>
                  </a:cubicBezTo>
                  <a:lnTo>
                    <a:pt x="1" y="1040"/>
                  </a:lnTo>
                  <a:cubicBezTo>
                    <a:pt x="1" y="1455"/>
                    <a:pt x="339" y="1793"/>
                    <a:pt x="754" y="1793"/>
                  </a:cubicBezTo>
                  <a:cubicBezTo>
                    <a:pt x="1168" y="1793"/>
                    <a:pt x="1505" y="1455"/>
                    <a:pt x="1505" y="1040"/>
                  </a:cubicBezTo>
                  <a:lnTo>
                    <a:pt x="1505" y="752"/>
                  </a:lnTo>
                  <a:cubicBezTo>
                    <a:pt x="1505" y="338"/>
                    <a:pt x="1168" y="0"/>
                    <a:pt x="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48"/>
            <p:cNvSpPr/>
            <p:nvPr/>
          </p:nvSpPr>
          <p:spPr>
            <a:xfrm>
              <a:off x="3430416" y="4265010"/>
              <a:ext cx="26634" cy="59436"/>
            </a:xfrm>
            <a:custGeom>
              <a:rect b="b" l="l" r="r" t="t"/>
              <a:pathLst>
                <a:path extrusionOk="0" h="1792" w="803">
                  <a:moveTo>
                    <a:pt x="266" y="0"/>
                  </a:moveTo>
                  <a:cubicBezTo>
                    <a:pt x="120" y="0"/>
                    <a:pt x="0" y="119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271" y="532"/>
                  </a:lnTo>
                  <a:lnTo>
                    <a:pt x="271" y="1526"/>
                  </a:lnTo>
                  <a:cubicBezTo>
                    <a:pt x="271" y="1673"/>
                    <a:pt x="390" y="1792"/>
                    <a:pt x="536" y="1792"/>
                  </a:cubicBezTo>
                  <a:cubicBezTo>
                    <a:pt x="683" y="1792"/>
                    <a:pt x="802" y="1673"/>
                    <a:pt x="802" y="1526"/>
                  </a:cubicBezTo>
                  <a:lnTo>
                    <a:pt x="802" y="266"/>
                  </a:lnTo>
                  <a:cubicBezTo>
                    <a:pt x="802" y="119"/>
                    <a:pt x="683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48"/>
            <p:cNvSpPr/>
            <p:nvPr/>
          </p:nvSpPr>
          <p:spPr>
            <a:xfrm>
              <a:off x="3516884" y="4265010"/>
              <a:ext cx="26634" cy="59436"/>
            </a:xfrm>
            <a:custGeom>
              <a:rect b="b" l="l" r="r" t="t"/>
              <a:pathLst>
                <a:path extrusionOk="0" h="1792" w="80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70" y="532"/>
                  </a:lnTo>
                  <a:lnTo>
                    <a:pt x="270" y="1526"/>
                  </a:lnTo>
                  <a:cubicBezTo>
                    <a:pt x="270" y="1673"/>
                    <a:pt x="389" y="1792"/>
                    <a:pt x="536" y="1792"/>
                  </a:cubicBezTo>
                  <a:cubicBezTo>
                    <a:pt x="683" y="1792"/>
                    <a:pt x="801" y="1673"/>
                    <a:pt x="801" y="1526"/>
                  </a:cubicBezTo>
                  <a:lnTo>
                    <a:pt x="801" y="266"/>
                  </a:lnTo>
                  <a:cubicBezTo>
                    <a:pt x="802" y="119"/>
                    <a:pt x="683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48"/>
            <p:cNvSpPr/>
            <p:nvPr/>
          </p:nvSpPr>
          <p:spPr>
            <a:xfrm>
              <a:off x="3549720" y="4265010"/>
              <a:ext cx="26600" cy="59436"/>
            </a:xfrm>
            <a:custGeom>
              <a:rect b="b" l="l" r="r" t="t"/>
              <a:pathLst>
                <a:path extrusionOk="0" h="1792" w="802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70" y="532"/>
                  </a:lnTo>
                  <a:lnTo>
                    <a:pt x="270" y="1526"/>
                  </a:lnTo>
                  <a:cubicBezTo>
                    <a:pt x="270" y="1673"/>
                    <a:pt x="389" y="1792"/>
                    <a:pt x="536" y="1792"/>
                  </a:cubicBezTo>
                  <a:cubicBezTo>
                    <a:pt x="683" y="1792"/>
                    <a:pt x="802" y="1673"/>
                    <a:pt x="802" y="1526"/>
                  </a:cubicBezTo>
                  <a:lnTo>
                    <a:pt x="802" y="266"/>
                  </a:lnTo>
                  <a:cubicBezTo>
                    <a:pt x="802" y="119"/>
                    <a:pt x="683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48"/>
            <p:cNvSpPr/>
            <p:nvPr/>
          </p:nvSpPr>
          <p:spPr>
            <a:xfrm>
              <a:off x="3705143" y="4093236"/>
              <a:ext cx="136551" cy="82123"/>
            </a:xfrm>
            <a:custGeom>
              <a:rect b="b" l="l" r="r" t="t"/>
              <a:pathLst>
                <a:path extrusionOk="0" h="2476" w="4117">
                  <a:moveTo>
                    <a:pt x="3203" y="0"/>
                  </a:moveTo>
                  <a:cubicBezTo>
                    <a:pt x="3056" y="0"/>
                    <a:pt x="2937" y="120"/>
                    <a:pt x="2937" y="266"/>
                  </a:cubicBezTo>
                  <a:lnTo>
                    <a:pt x="2937" y="1945"/>
                  </a:lnTo>
                  <a:lnTo>
                    <a:pt x="2706" y="1945"/>
                  </a:lnTo>
                  <a:lnTo>
                    <a:pt x="2706" y="1333"/>
                  </a:lnTo>
                  <a:cubicBezTo>
                    <a:pt x="2706" y="1186"/>
                    <a:pt x="2587" y="1068"/>
                    <a:pt x="2440" y="1068"/>
                  </a:cubicBezTo>
                  <a:cubicBezTo>
                    <a:pt x="2293" y="1068"/>
                    <a:pt x="2174" y="1187"/>
                    <a:pt x="2174" y="1333"/>
                  </a:cubicBezTo>
                  <a:lnTo>
                    <a:pt x="2174" y="1945"/>
                  </a:lnTo>
                  <a:lnTo>
                    <a:pt x="1942" y="1945"/>
                  </a:lnTo>
                  <a:lnTo>
                    <a:pt x="1942" y="685"/>
                  </a:lnTo>
                  <a:cubicBezTo>
                    <a:pt x="1942" y="538"/>
                    <a:pt x="1823" y="419"/>
                    <a:pt x="1676" y="419"/>
                  </a:cubicBezTo>
                  <a:cubicBezTo>
                    <a:pt x="1529" y="419"/>
                    <a:pt x="1411" y="538"/>
                    <a:pt x="1411" y="685"/>
                  </a:cubicBezTo>
                  <a:lnTo>
                    <a:pt x="1411" y="1945"/>
                  </a:lnTo>
                  <a:lnTo>
                    <a:pt x="1179" y="1945"/>
                  </a:lnTo>
                  <a:lnTo>
                    <a:pt x="1179" y="1333"/>
                  </a:lnTo>
                  <a:cubicBezTo>
                    <a:pt x="1179" y="1186"/>
                    <a:pt x="1060" y="1068"/>
                    <a:pt x="913" y="1068"/>
                  </a:cubicBezTo>
                  <a:cubicBezTo>
                    <a:pt x="766" y="1068"/>
                    <a:pt x="647" y="1187"/>
                    <a:pt x="647" y="1333"/>
                  </a:cubicBezTo>
                  <a:lnTo>
                    <a:pt x="647" y="1945"/>
                  </a:lnTo>
                  <a:lnTo>
                    <a:pt x="266" y="1945"/>
                  </a:lnTo>
                  <a:cubicBezTo>
                    <a:pt x="119" y="1945"/>
                    <a:pt x="0" y="2064"/>
                    <a:pt x="0" y="2211"/>
                  </a:cubicBezTo>
                  <a:cubicBezTo>
                    <a:pt x="0" y="2357"/>
                    <a:pt x="119" y="2476"/>
                    <a:pt x="266" y="2476"/>
                  </a:cubicBezTo>
                  <a:lnTo>
                    <a:pt x="3850" y="2476"/>
                  </a:lnTo>
                  <a:cubicBezTo>
                    <a:pt x="3997" y="2476"/>
                    <a:pt x="4116" y="2357"/>
                    <a:pt x="4116" y="2211"/>
                  </a:cubicBezTo>
                  <a:cubicBezTo>
                    <a:pt x="4115" y="2064"/>
                    <a:pt x="3996" y="1945"/>
                    <a:pt x="3849" y="1945"/>
                  </a:cubicBezTo>
                  <a:lnTo>
                    <a:pt x="3468" y="1945"/>
                  </a:lnTo>
                  <a:lnTo>
                    <a:pt x="3468" y="266"/>
                  </a:lnTo>
                  <a:cubicBezTo>
                    <a:pt x="3468" y="120"/>
                    <a:pt x="3349" y="0"/>
                    <a:pt x="3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48"/>
            <p:cNvSpPr/>
            <p:nvPr/>
          </p:nvSpPr>
          <p:spPr>
            <a:xfrm>
              <a:off x="3705110" y="4194397"/>
              <a:ext cx="64113" cy="17645"/>
            </a:xfrm>
            <a:custGeom>
              <a:rect b="b" l="l" r="r" t="t"/>
              <a:pathLst>
                <a:path extrusionOk="0" h="532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667" y="532"/>
                  </a:lnTo>
                  <a:cubicBezTo>
                    <a:pt x="1813" y="532"/>
                    <a:pt x="1932" y="413"/>
                    <a:pt x="1932" y="267"/>
                  </a:cubicBezTo>
                  <a:cubicBezTo>
                    <a:pt x="1932" y="120"/>
                    <a:pt x="1813" y="1"/>
                    <a:pt x="1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48"/>
            <p:cNvSpPr/>
            <p:nvPr/>
          </p:nvSpPr>
          <p:spPr>
            <a:xfrm>
              <a:off x="3705110" y="4221097"/>
              <a:ext cx="64113" cy="17678"/>
            </a:xfrm>
            <a:custGeom>
              <a:rect b="b" l="l" r="r" t="t"/>
              <a:pathLst>
                <a:path extrusionOk="0" h="533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1667" y="533"/>
                  </a:lnTo>
                  <a:cubicBezTo>
                    <a:pt x="1813" y="533"/>
                    <a:pt x="1932" y="414"/>
                    <a:pt x="1932" y="267"/>
                  </a:cubicBezTo>
                  <a:cubicBezTo>
                    <a:pt x="1932" y="120"/>
                    <a:pt x="1813" y="1"/>
                    <a:pt x="1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48"/>
            <p:cNvSpPr/>
            <p:nvPr/>
          </p:nvSpPr>
          <p:spPr>
            <a:xfrm>
              <a:off x="3705110" y="4247797"/>
              <a:ext cx="64113" cy="17645"/>
            </a:xfrm>
            <a:custGeom>
              <a:rect b="b" l="l" r="r" t="t"/>
              <a:pathLst>
                <a:path extrusionOk="0" h="532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2"/>
                    <a:pt x="266" y="532"/>
                  </a:cubicBezTo>
                  <a:lnTo>
                    <a:pt x="1667" y="532"/>
                  </a:lnTo>
                  <a:cubicBezTo>
                    <a:pt x="1813" y="532"/>
                    <a:pt x="1932" y="413"/>
                    <a:pt x="1932" y="267"/>
                  </a:cubicBezTo>
                  <a:cubicBezTo>
                    <a:pt x="1932" y="120"/>
                    <a:pt x="1813" y="1"/>
                    <a:pt x="1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48"/>
            <p:cNvSpPr/>
            <p:nvPr/>
          </p:nvSpPr>
          <p:spPr>
            <a:xfrm>
              <a:off x="3777547" y="4194397"/>
              <a:ext cx="64113" cy="17645"/>
            </a:xfrm>
            <a:custGeom>
              <a:rect b="b" l="l" r="r" t="t"/>
              <a:pathLst>
                <a:path extrusionOk="0" h="532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666" y="532"/>
                  </a:lnTo>
                  <a:cubicBezTo>
                    <a:pt x="1813" y="532"/>
                    <a:pt x="1932" y="413"/>
                    <a:pt x="1932" y="267"/>
                  </a:cubicBezTo>
                  <a:cubicBezTo>
                    <a:pt x="1932" y="120"/>
                    <a:pt x="1813" y="1"/>
                    <a:pt x="1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48"/>
            <p:cNvSpPr/>
            <p:nvPr/>
          </p:nvSpPr>
          <p:spPr>
            <a:xfrm>
              <a:off x="3777547" y="4221097"/>
              <a:ext cx="64113" cy="17678"/>
            </a:xfrm>
            <a:custGeom>
              <a:rect b="b" l="l" r="r" t="t"/>
              <a:pathLst>
                <a:path extrusionOk="0" h="533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1666" y="533"/>
                  </a:lnTo>
                  <a:cubicBezTo>
                    <a:pt x="1813" y="533"/>
                    <a:pt x="1932" y="414"/>
                    <a:pt x="1932" y="267"/>
                  </a:cubicBezTo>
                  <a:cubicBezTo>
                    <a:pt x="1932" y="120"/>
                    <a:pt x="1813" y="1"/>
                    <a:pt x="1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48"/>
            <p:cNvSpPr/>
            <p:nvPr/>
          </p:nvSpPr>
          <p:spPr>
            <a:xfrm>
              <a:off x="3777547" y="4247797"/>
              <a:ext cx="64113" cy="17645"/>
            </a:xfrm>
            <a:custGeom>
              <a:rect b="b" l="l" r="r" t="t"/>
              <a:pathLst>
                <a:path extrusionOk="0" h="532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2"/>
                    <a:pt x="266" y="532"/>
                  </a:cubicBezTo>
                  <a:lnTo>
                    <a:pt x="1666" y="532"/>
                  </a:lnTo>
                  <a:cubicBezTo>
                    <a:pt x="1813" y="532"/>
                    <a:pt x="1932" y="413"/>
                    <a:pt x="1932" y="267"/>
                  </a:cubicBezTo>
                  <a:cubicBezTo>
                    <a:pt x="1932" y="120"/>
                    <a:pt x="1813" y="1"/>
                    <a:pt x="1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48"/>
            <p:cNvSpPr/>
            <p:nvPr/>
          </p:nvSpPr>
          <p:spPr>
            <a:xfrm>
              <a:off x="3705740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895"/>
                  </a:lnTo>
                  <a:cubicBezTo>
                    <a:pt x="1" y="1042"/>
                    <a:pt x="120" y="1160"/>
                    <a:pt x="267" y="1160"/>
                  </a:cubicBezTo>
                  <a:cubicBezTo>
                    <a:pt x="413" y="1160"/>
                    <a:pt x="532" y="1042"/>
                    <a:pt x="532" y="895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48"/>
            <p:cNvSpPr/>
            <p:nvPr/>
          </p:nvSpPr>
          <p:spPr>
            <a:xfrm>
              <a:off x="3729521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895"/>
                  </a:lnTo>
                  <a:cubicBezTo>
                    <a:pt x="0" y="1042"/>
                    <a:pt x="119" y="1160"/>
                    <a:pt x="266" y="1160"/>
                  </a:cubicBezTo>
                  <a:cubicBezTo>
                    <a:pt x="413" y="1160"/>
                    <a:pt x="532" y="1042"/>
                    <a:pt x="532" y="895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48"/>
            <p:cNvSpPr/>
            <p:nvPr/>
          </p:nvSpPr>
          <p:spPr>
            <a:xfrm>
              <a:off x="3753269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895"/>
                  </a:lnTo>
                  <a:cubicBezTo>
                    <a:pt x="1" y="1042"/>
                    <a:pt x="120" y="1160"/>
                    <a:pt x="267" y="1160"/>
                  </a:cubicBezTo>
                  <a:cubicBezTo>
                    <a:pt x="414" y="1160"/>
                    <a:pt x="533" y="1042"/>
                    <a:pt x="533" y="895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48"/>
            <p:cNvSpPr/>
            <p:nvPr/>
          </p:nvSpPr>
          <p:spPr>
            <a:xfrm>
              <a:off x="3777083" y="4283750"/>
              <a:ext cx="17645" cy="38507"/>
            </a:xfrm>
            <a:custGeom>
              <a:rect b="b" l="l" r="r" t="t"/>
              <a:pathLst>
                <a:path extrusionOk="0" h="1161" w="532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lnTo>
                    <a:pt x="1" y="895"/>
                  </a:lnTo>
                  <a:cubicBezTo>
                    <a:pt x="1" y="1042"/>
                    <a:pt x="120" y="1160"/>
                    <a:pt x="266" y="1160"/>
                  </a:cubicBezTo>
                  <a:cubicBezTo>
                    <a:pt x="412" y="1160"/>
                    <a:pt x="531" y="1042"/>
                    <a:pt x="531" y="895"/>
                  </a:cubicBezTo>
                  <a:lnTo>
                    <a:pt x="531" y="266"/>
                  </a:lnTo>
                  <a:cubicBezTo>
                    <a:pt x="531" y="119"/>
                    <a:pt x="412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48"/>
            <p:cNvSpPr/>
            <p:nvPr/>
          </p:nvSpPr>
          <p:spPr>
            <a:xfrm>
              <a:off x="3800864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895"/>
                  </a:lnTo>
                  <a:cubicBezTo>
                    <a:pt x="0" y="1042"/>
                    <a:pt x="119" y="1160"/>
                    <a:pt x="266" y="1160"/>
                  </a:cubicBezTo>
                  <a:cubicBezTo>
                    <a:pt x="413" y="1160"/>
                    <a:pt x="532" y="1042"/>
                    <a:pt x="532" y="895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48"/>
            <p:cNvSpPr/>
            <p:nvPr/>
          </p:nvSpPr>
          <p:spPr>
            <a:xfrm>
              <a:off x="3824612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895"/>
                  </a:lnTo>
                  <a:cubicBezTo>
                    <a:pt x="1" y="1042"/>
                    <a:pt x="120" y="1160"/>
                    <a:pt x="267" y="1160"/>
                  </a:cubicBezTo>
                  <a:cubicBezTo>
                    <a:pt x="414" y="1160"/>
                    <a:pt x="533" y="1042"/>
                    <a:pt x="533" y="895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49"/>
          <p:cNvSpPr txBox="1"/>
          <p:nvPr>
            <p:ph type="title"/>
          </p:nvPr>
        </p:nvSpPr>
        <p:spPr>
          <a:xfrm>
            <a:off x="720000" y="4173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	PROTOTYPE POLLUTION VIA THE CONSTRUCTOR</a:t>
            </a:r>
            <a:endParaRPr sz="3100"/>
          </a:p>
        </p:txBody>
      </p:sp>
      <p:sp>
        <p:nvSpPr>
          <p:cNvPr id="1647" name="Google Shape;1647;p49"/>
          <p:cNvSpPr txBox="1"/>
          <p:nvPr/>
        </p:nvSpPr>
        <p:spPr>
          <a:xfrm>
            <a:off x="1892225" y="4518050"/>
            <a:ext cx="55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As </a:t>
            </a:r>
            <a:r>
              <a:rPr b="1" lang="en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myObject.constructor.prototype</a:t>
            </a:r>
            <a:r>
              <a:rPr lang="en" sz="10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is equivalent to </a:t>
            </a:r>
            <a:r>
              <a:rPr b="1" lang="en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myObject.__proto__</a:t>
            </a:r>
            <a:r>
              <a:rPr lang="en" sz="10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, this provides an alternative vector for prototype pollution. </a:t>
            </a:r>
            <a:endParaRPr sz="10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648" name="Google Shape;1648;p49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52">
            <a:off x="256993" y="4093096"/>
            <a:ext cx="1025168" cy="665781"/>
          </a:xfrm>
          <a:prstGeom prst="rect">
            <a:avLst/>
          </a:prstGeom>
          <a:noFill/>
          <a:ln>
            <a:noFill/>
          </a:ln>
        </p:spPr>
      </p:pic>
      <p:sp>
        <p:nvSpPr>
          <p:cNvPr id="1649" name="Google Shape;1649;p49"/>
          <p:cNvSpPr txBox="1"/>
          <p:nvPr/>
        </p:nvSpPr>
        <p:spPr>
          <a:xfrm>
            <a:off x="891025" y="1623350"/>
            <a:ext cx="726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some cases we have to challenge with some defenses like the stripping of any properties with the key </a:t>
            </a: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__proto__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before merging them.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0" name="Google Shape;1650;p49"/>
          <p:cNvSpPr txBox="1"/>
          <p:nvPr/>
        </p:nvSpPr>
        <p:spPr>
          <a:xfrm>
            <a:off x="938850" y="2359375"/>
            <a:ext cx="726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Every JavaScript object has a constructor property, which contains a reference to the constructor function that was used to create it.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1" name="Google Shape;1651;p49"/>
          <p:cNvSpPr txBox="1"/>
          <p:nvPr/>
        </p:nvSpPr>
        <p:spPr>
          <a:xfrm>
            <a:off x="891025" y="3484875"/>
            <a:ext cx="72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52" name="Google Shape;165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1763" y="3035187"/>
            <a:ext cx="4544825" cy="14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3" name="Google Shape;1653;p49"/>
          <p:cNvSpPr/>
          <p:nvPr/>
        </p:nvSpPr>
        <p:spPr>
          <a:xfrm rot="5400000">
            <a:off x="55122" y="246630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4" name="Google Shape;1654;p49"/>
          <p:cNvGrpSpPr/>
          <p:nvPr/>
        </p:nvGrpSpPr>
        <p:grpSpPr>
          <a:xfrm>
            <a:off x="264824" y="417296"/>
            <a:ext cx="536674" cy="487324"/>
            <a:chOff x="3310483" y="4029687"/>
            <a:chExt cx="601990" cy="546634"/>
          </a:xfrm>
        </p:grpSpPr>
        <p:sp>
          <p:nvSpPr>
            <p:cNvPr id="1655" name="Google Shape;1655;p49"/>
            <p:cNvSpPr/>
            <p:nvPr/>
          </p:nvSpPr>
          <p:spPr>
            <a:xfrm>
              <a:off x="3310483" y="4029687"/>
              <a:ext cx="601990" cy="546634"/>
            </a:xfrm>
            <a:custGeom>
              <a:rect b="b" l="l" r="r" t="t"/>
              <a:pathLst>
                <a:path extrusionOk="0" h="16481" w="18150">
                  <a:moveTo>
                    <a:pt x="17530" y="531"/>
                  </a:moveTo>
                  <a:cubicBezTo>
                    <a:pt x="17578" y="531"/>
                    <a:pt x="17618" y="572"/>
                    <a:pt x="17618" y="621"/>
                  </a:cubicBezTo>
                  <a:lnTo>
                    <a:pt x="17618" y="10200"/>
                  </a:lnTo>
                  <a:lnTo>
                    <a:pt x="17387" y="10200"/>
                  </a:lnTo>
                  <a:lnTo>
                    <a:pt x="17387" y="1029"/>
                  </a:lnTo>
                  <a:cubicBezTo>
                    <a:pt x="17387" y="881"/>
                    <a:pt x="17269" y="763"/>
                    <a:pt x="17122" y="763"/>
                  </a:cubicBezTo>
                  <a:lnTo>
                    <a:pt x="15102" y="763"/>
                  </a:lnTo>
                  <a:cubicBezTo>
                    <a:pt x="14955" y="763"/>
                    <a:pt x="14836" y="881"/>
                    <a:pt x="14836" y="1029"/>
                  </a:cubicBezTo>
                  <a:cubicBezTo>
                    <a:pt x="14836" y="1175"/>
                    <a:pt x="14955" y="1294"/>
                    <a:pt x="15102" y="1294"/>
                  </a:cubicBezTo>
                  <a:lnTo>
                    <a:pt x="16855" y="1294"/>
                  </a:lnTo>
                  <a:lnTo>
                    <a:pt x="16855" y="10200"/>
                  </a:lnTo>
                  <a:lnTo>
                    <a:pt x="1295" y="10200"/>
                  </a:lnTo>
                  <a:lnTo>
                    <a:pt x="1295" y="1294"/>
                  </a:lnTo>
                  <a:lnTo>
                    <a:pt x="13506" y="1294"/>
                  </a:lnTo>
                  <a:cubicBezTo>
                    <a:pt x="13653" y="1294"/>
                    <a:pt x="13772" y="1175"/>
                    <a:pt x="13772" y="1029"/>
                  </a:cubicBezTo>
                  <a:cubicBezTo>
                    <a:pt x="13772" y="881"/>
                    <a:pt x="13653" y="763"/>
                    <a:pt x="13506" y="763"/>
                  </a:cubicBezTo>
                  <a:lnTo>
                    <a:pt x="1029" y="763"/>
                  </a:lnTo>
                  <a:cubicBezTo>
                    <a:pt x="882" y="763"/>
                    <a:pt x="763" y="881"/>
                    <a:pt x="763" y="1029"/>
                  </a:cubicBezTo>
                  <a:lnTo>
                    <a:pt x="763" y="10200"/>
                  </a:lnTo>
                  <a:lnTo>
                    <a:pt x="532" y="10200"/>
                  </a:lnTo>
                  <a:lnTo>
                    <a:pt x="532" y="621"/>
                  </a:lnTo>
                  <a:cubicBezTo>
                    <a:pt x="532" y="572"/>
                    <a:pt x="573" y="531"/>
                    <a:pt x="620" y="531"/>
                  </a:cubicBezTo>
                  <a:close/>
                  <a:moveTo>
                    <a:pt x="10035" y="10732"/>
                  </a:moveTo>
                  <a:lnTo>
                    <a:pt x="10035" y="11085"/>
                  </a:lnTo>
                  <a:lnTo>
                    <a:pt x="8117" y="11085"/>
                  </a:lnTo>
                  <a:lnTo>
                    <a:pt x="8117" y="10732"/>
                  </a:lnTo>
                  <a:close/>
                  <a:moveTo>
                    <a:pt x="10453" y="13143"/>
                  </a:moveTo>
                  <a:lnTo>
                    <a:pt x="10453" y="14651"/>
                  </a:lnTo>
                  <a:lnTo>
                    <a:pt x="7697" y="14651"/>
                  </a:lnTo>
                  <a:lnTo>
                    <a:pt x="7697" y="13143"/>
                  </a:lnTo>
                  <a:close/>
                  <a:moveTo>
                    <a:pt x="621" y="1"/>
                  </a:moveTo>
                  <a:cubicBezTo>
                    <a:pt x="278" y="1"/>
                    <a:pt x="0" y="279"/>
                    <a:pt x="0" y="621"/>
                  </a:cubicBezTo>
                  <a:lnTo>
                    <a:pt x="0" y="12495"/>
                  </a:lnTo>
                  <a:cubicBezTo>
                    <a:pt x="0" y="12852"/>
                    <a:pt x="291" y="13143"/>
                    <a:pt x="648" y="13143"/>
                  </a:cubicBezTo>
                  <a:lnTo>
                    <a:pt x="3368" y="13143"/>
                  </a:lnTo>
                  <a:cubicBezTo>
                    <a:pt x="3515" y="13143"/>
                    <a:pt x="3634" y="13024"/>
                    <a:pt x="3634" y="12877"/>
                  </a:cubicBezTo>
                  <a:cubicBezTo>
                    <a:pt x="3634" y="12730"/>
                    <a:pt x="3515" y="12611"/>
                    <a:pt x="3368" y="12611"/>
                  </a:cubicBezTo>
                  <a:lnTo>
                    <a:pt x="648" y="12611"/>
                  </a:lnTo>
                  <a:cubicBezTo>
                    <a:pt x="585" y="12611"/>
                    <a:pt x="532" y="12558"/>
                    <a:pt x="532" y="12495"/>
                  </a:cubicBezTo>
                  <a:lnTo>
                    <a:pt x="532" y="10732"/>
                  </a:lnTo>
                  <a:lnTo>
                    <a:pt x="7585" y="10732"/>
                  </a:lnTo>
                  <a:lnTo>
                    <a:pt x="7585" y="11161"/>
                  </a:lnTo>
                  <a:cubicBezTo>
                    <a:pt x="7585" y="11413"/>
                    <a:pt x="7789" y="11617"/>
                    <a:pt x="8042" y="11617"/>
                  </a:cubicBezTo>
                  <a:lnTo>
                    <a:pt x="10110" y="11617"/>
                  </a:lnTo>
                  <a:cubicBezTo>
                    <a:pt x="10361" y="11617"/>
                    <a:pt x="10566" y="11413"/>
                    <a:pt x="10566" y="11161"/>
                  </a:cubicBezTo>
                  <a:lnTo>
                    <a:pt x="10566" y="10732"/>
                  </a:lnTo>
                  <a:lnTo>
                    <a:pt x="17618" y="10732"/>
                  </a:lnTo>
                  <a:lnTo>
                    <a:pt x="17618" y="12495"/>
                  </a:lnTo>
                  <a:cubicBezTo>
                    <a:pt x="17618" y="12558"/>
                    <a:pt x="17566" y="12611"/>
                    <a:pt x="17503" y="12611"/>
                  </a:cubicBezTo>
                  <a:lnTo>
                    <a:pt x="5140" y="12611"/>
                  </a:lnTo>
                  <a:cubicBezTo>
                    <a:pt x="4993" y="12611"/>
                    <a:pt x="4874" y="12730"/>
                    <a:pt x="4874" y="12877"/>
                  </a:cubicBezTo>
                  <a:cubicBezTo>
                    <a:pt x="4874" y="13024"/>
                    <a:pt x="4993" y="13143"/>
                    <a:pt x="5140" y="13143"/>
                  </a:cubicBezTo>
                  <a:lnTo>
                    <a:pt x="7165" y="13143"/>
                  </a:lnTo>
                  <a:lnTo>
                    <a:pt x="7165" y="14651"/>
                  </a:lnTo>
                  <a:lnTo>
                    <a:pt x="3878" y="14651"/>
                  </a:lnTo>
                  <a:cubicBezTo>
                    <a:pt x="3536" y="14651"/>
                    <a:pt x="3258" y="14929"/>
                    <a:pt x="3258" y="15271"/>
                  </a:cubicBezTo>
                  <a:lnTo>
                    <a:pt x="3258" y="15861"/>
                  </a:lnTo>
                  <a:cubicBezTo>
                    <a:pt x="3258" y="16203"/>
                    <a:pt x="3536" y="16481"/>
                    <a:pt x="3878" y="16481"/>
                  </a:cubicBezTo>
                  <a:lnTo>
                    <a:pt x="11663" y="16481"/>
                  </a:lnTo>
                  <a:cubicBezTo>
                    <a:pt x="11810" y="16481"/>
                    <a:pt x="11929" y="16362"/>
                    <a:pt x="11929" y="16215"/>
                  </a:cubicBezTo>
                  <a:cubicBezTo>
                    <a:pt x="11929" y="16068"/>
                    <a:pt x="11810" y="15949"/>
                    <a:pt x="11663" y="15949"/>
                  </a:cubicBezTo>
                  <a:lnTo>
                    <a:pt x="3878" y="15949"/>
                  </a:lnTo>
                  <a:cubicBezTo>
                    <a:pt x="3830" y="15949"/>
                    <a:pt x="3790" y="15908"/>
                    <a:pt x="3790" y="15861"/>
                  </a:cubicBezTo>
                  <a:lnTo>
                    <a:pt x="3790" y="15271"/>
                  </a:lnTo>
                  <a:cubicBezTo>
                    <a:pt x="3790" y="15223"/>
                    <a:pt x="3830" y="15182"/>
                    <a:pt x="3878" y="15182"/>
                  </a:cubicBezTo>
                  <a:lnTo>
                    <a:pt x="14272" y="15182"/>
                  </a:lnTo>
                  <a:cubicBezTo>
                    <a:pt x="14320" y="15182"/>
                    <a:pt x="14360" y="15223"/>
                    <a:pt x="14360" y="15271"/>
                  </a:cubicBezTo>
                  <a:lnTo>
                    <a:pt x="14360" y="15861"/>
                  </a:lnTo>
                  <a:cubicBezTo>
                    <a:pt x="14360" y="15909"/>
                    <a:pt x="14320" y="15949"/>
                    <a:pt x="14272" y="15949"/>
                  </a:cubicBezTo>
                  <a:lnTo>
                    <a:pt x="13293" y="15949"/>
                  </a:lnTo>
                  <a:cubicBezTo>
                    <a:pt x="13147" y="15949"/>
                    <a:pt x="13028" y="16068"/>
                    <a:pt x="13028" y="16215"/>
                  </a:cubicBezTo>
                  <a:cubicBezTo>
                    <a:pt x="13028" y="16362"/>
                    <a:pt x="13147" y="16481"/>
                    <a:pt x="13293" y="16481"/>
                  </a:cubicBezTo>
                  <a:lnTo>
                    <a:pt x="14272" y="16481"/>
                  </a:lnTo>
                  <a:cubicBezTo>
                    <a:pt x="14614" y="16481"/>
                    <a:pt x="14892" y="16203"/>
                    <a:pt x="14892" y="15861"/>
                  </a:cubicBezTo>
                  <a:lnTo>
                    <a:pt x="14892" y="15271"/>
                  </a:lnTo>
                  <a:cubicBezTo>
                    <a:pt x="14892" y="14929"/>
                    <a:pt x="14614" y="14651"/>
                    <a:pt x="14272" y="14651"/>
                  </a:cubicBezTo>
                  <a:lnTo>
                    <a:pt x="10985" y="14651"/>
                  </a:lnTo>
                  <a:lnTo>
                    <a:pt x="10985" y="13143"/>
                  </a:lnTo>
                  <a:lnTo>
                    <a:pt x="17503" y="13143"/>
                  </a:lnTo>
                  <a:cubicBezTo>
                    <a:pt x="17859" y="13143"/>
                    <a:pt x="18150" y="12852"/>
                    <a:pt x="18150" y="12495"/>
                  </a:cubicBezTo>
                  <a:lnTo>
                    <a:pt x="18150" y="621"/>
                  </a:lnTo>
                  <a:cubicBezTo>
                    <a:pt x="18150" y="279"/>
                    <a:pt x="17872" y="1"/>
                    <a:pt x="17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49"/>
            <p:cNvSpPr/>
            <p:nvPr/>
          </p:nvSpPr>
          <p:spPr>
            <a:xfrm>
              <a:off x="3801030" y="4406437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6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6"/>
                  </a:cubicBezTo>
                  <a:cubicBezTo>
                    <a:pt x="0" y="336"/>
                    <a:pt x="28" y="405"/>
                    <a:pt x="78" y="454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5"/>
                    <a:pt x="504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49"/>
            <p:cNvSpPr/>
            <p:nvPr/>
          </p:nvSpPr>
          <p:spPr>
            <a:xfrm>
              <a:off x="3828659" y="4406437"/>
              <a:ext cx="17645" cy="17678"/>
            </a:xfrm>
            <a:custGeom>
              <a:rect b="b" l="l" r="r" t="t"/>
              <a:pathLst>
                <a:path extrusionOk="0" h="533" w="532">
                  <a:moveTo>
                    <a:pt x="266" y="0"/>
                  </a:moveTo>
                  <a:cubicBezTo>
                    <a:pt x="195" y="0"/>
                    <a:pt x="127" y="28"/>
                    <a:pt x="77" y="77"/>
                  </a:cubicBezTo>
                  <a:cubicBezTo>
                    <a:pt x="28" y="128"/>
                    <a:pt x="0" y="195"/>
                    <a:pt x="0" y="266"/>
                  </a:cubicBezTo>
                  <a:cubicBezTo>
                    <a:pt x="0" y="336"/>
                    <a:pt x="28" y="404"/>
                    <a:pt x="77" y="454"/>
                  </a:cubicBezTo>
                  <a:cubicBezTo>
                    <a:pt x="127" y="504"/>
                    <a:pt x="195" y="532"/>
                    <a:pt x="266" y="532"/>
                  </a:cubicBezTo>
                  <a:cubicBezTo>
                    <a:pt x="336" y="532"/>
                    <a:pt x="404" y="504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4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49"/>
            <p:cNvSpPr/>
            <p:nvPr/>
          </p:nvSpPr>
          <p:spPr>
            <a:xfrm>
              <a:off x="3856254" y="4406437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7" y="0"/>
                  </a:moveTo>
                  <a:cubicBezTo>
                    <a:pt x="197" y="0"/>
                    <a:pt x="128" y="28"/>
                    <a:pt x="79" y="77"/>
                  </a:cubicBezTo>
                  <a:cubicBezTo>
                    <a:pt x="30" y="128"/>
                    <a:pt x="1" y="195"/>
                    <a:pt x="1" y="266"/>
                  </a:cubicBezTo>
                  <a:cubicBezTo>
                    <a:pt x="1" y="336"/>
                    <a:pt x="29" y="404"/>
                    <a:pt x="79" y="454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5" y="504"/>
                    <a:pt x="455" y="454"/>
                  </a:cubicBezTo>
                  <a:cubicBezTo>
                    <a:pt x="504" y="404"/>
                    <a:pt x="533" y="336"/>
                    <a:pt x="533" y="266"/>
                  </a:cubicBezTo>
                  <a:cubicBezTo>
                    <a:pt x="533" y="195"/>
                    <a:pt x="504" y="128"/>
                    <a:pt x="455" y="77"/>
                  </a:cubicBezTo>
                  <a:cubicBezTo>
                    <a:pt x="405" y="28"/>
                    <a:pt x="337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49"/>
            <p:cNvSpPr/>
            <p:nvPr/>
          </p:nvSpPr>
          <p:spPr>
            <a:xfrm>
              <a:off x="3377083" y="4115292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2" y="533"/>
                  </a:moveTo>
                  <a:cubicBezTo>
                    <a:pt x="874" y="533"/>
                    <a:pt x="973" y="632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2"/>
                    <a:pt x="752" y="1262"/>
                  </a:cubicBezTo>
                  <a:cubicBezTo>
                    <a:pt x="631" y="1262"/>
                    <a:pt x="532" y="1163"/>
                    <a:pt x="532" y="1041"/>
                  </a:cubicBezTo>
                  <a:lnTo>
                    <a:pt x="532" y="753"/>
                  </a:lnTo>
                  <a:cubicBezTo>
                    <a:pt x="532" y="632"/>
                    <a:pt x="631" y="533"/>
                    <a:pt x="752" y="533"/>
                  </a:cubicBezTo>
                  <a:close/>
                  <a:moveTo>
                    <a:pt x="752" y="1"/>
                  </a:moveTo>
                  <a:cubicBezTo>
                    <a:pt x="338" y="1"/>
                    <a:pt x="1" y="339"/>
                    <a:pt x="1" y="753"/>
                  </a:cubicBezTo>
                  <a:lnTo>
                    <a:pt x="1" y="1041"/>
                  </a:lnTo>
                  <a:cubicBezTo>
                    <a:pt x="1" y="1456"/>
                    <a:pt x="338" y="1793"/>
                    <a:pt x="752" y="1793"/>
                  </a:cubicBezTo>
                  <a:cubicBezTo>
                    <a:pt x="1167" y="1793"/>
                    <a:pt x="1505" y="1456"/>
                    <a:pt x="1505" y="1041"/>
                  </a:cubicBezTo>
                  <a:lnTo>
                    <a:pt x="1505" y="753"/>
                  </a:lnTo>
                  <a:cubicBezTo>
                    <a:pt x="1505" y="339"/>
                    <a:pt x="1167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49"/>
            <p:cNvSpPr/>
            <p:nvPr/>
          </p:nvSpPr>
          <p:spPr>
            <a:xfrm>
              <a:off x="3464314" y="4115292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3" y="533"/>
                  </a:moveTo>
                  <a:cubicBezTo>
                    <a:pt x="874" y="533"/>
                    <a:pt x="973" y="632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2"/>
                    <a:pt x="753" y="1262"/>
                  </a:cubicBezTo>
                  <a:cubicBezTo>
                    <a:pt x="631" y="1262"/>
                    <a:pt x="532" y="1163"/>
                    <a:pt x="532" y="1041"/>
                  </a:cubicBezTo>
                  <a:lnTo>
                    <a:pt x="532" y="753"/>
                  </a:lnTo>
                  <a:cubicBezTo>
                    <a:pt x="532" y="632"/>
                    <a:pt x="631" y="533"/>
                    <a:pt x="753" y="533"/>
                  </a:cubicBezTo>
                  <a:close/>
                  <a:moveTo>
                    <a:pt x="753" y="1"/>
                  </a:moveTo>
                  <a:cubicBezTo>
                    <a:pt x="338" y="1"/>
                    <a:pt x="0" y="339"/>
                    <a:pt x="0" y="753"/>
                  </a:cubicBezTo>
                  <a:lnTo>
                    <a:pt x="0" y="1041"/>
                  </a:lnTo>
                  <a:cubicBezTo>
                    <a:pt x="0" y="1456"/>
                    <a:pt x="338" y="1793"/>
                    <a:pt x="753" y="1793"/>
                  </a:cubicBezTo>
                  <a:cubicBezTo>
                    <a:pt x="1167" y="1793"/>
                    <a:pt x="1504" y="1456"/>
                    <a:pt x="1504" y="1041"/>
                  </a:cubicBezTo>
                  <a:lnTo>
                    <a:pt x="1504" y="753"/>
                  </a:lnTo>
                  <a:cubicBezTo>
                    <a:pt x="1504" y="339"/>
                    <a:pt x="1167" y="1"/>
                    <a:pt x="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49"/>
            <p:cNvSpPr/>
            <p:nvPr/>
          </p:nvSpPr>
          <p:spPr>
            <a:xfrm>
              <a:off x="3583750" y="4115292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2" y="533"/>
                  </a:moveTo>
                  <a:cubicBezTo>
                    <a:pt x="875" y="533"/>
                    <a:pt x="973" y="632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5" y="1262"/>
                    <a:pt x="752" y="1262"/>
                  </a:cubicBezTo>
                  <a:cubicBezTo>
                    <a:pt x="631" y="1262"/>
                    <a:pt x="533" y="1163"/>
                    <a:pt x="533" y="1041"/>
                  </a:cubicBezTo>
                  <a:lnTo>
                    <a:pt x="533" y="753"/>
                  </a:lnTo>
                  <a:cubicBezTo>
                    <a:pt x="533" y="632"/>
                    <a:pt x="631" y="533"/>
                    <a:pt x="752" y="533"/>
                  </a:cubicBezTo>
                  <a:close/>
                  <a:moveTo>
                    <a:pt x="752" y="1"/>
                  </a:moveTo>
                  <a:cubicBezTo>
                    <a:pt x="338" y="1"/>
                    <a:pt x="1" y="339"/>
                    <a:pt x="1" y="753"/>
                  </a:cubicBezTo>
                  <a:lnTo>
                    <a:pt x="1" y="1041"/>
                  </a:lnTo>
                  <a:cubicBezTo>
                    <a:pt x="1" y="1456"/>
                    <a:pt x="338" y="1793"/>
                    <a:pt x="752" y="1793"/>
                  </a:cubicBezTo>
                  <a:cubicBezTo>
                    <a:pt x="1167" y="1793"/>
                    <a:pt x="1505" y="1456"/>
                    <a:pt x="1505" y="1041"/>
                  </a:cubicBezTo>
                  <a:lnTo>
                    <a:pt x="1505" y="753"/>
                  </a:lnTo>
                  <a:cubicBezTo>
                    <a:pt x="1505" y="339"/>
                    <a:pt x="1167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49"/>
            <p:cNvSpPr/>
            <p:nvPr/>
          </p:nvSpPr>
          <p:spPr>
            <a:xfrm>
              <a:off x="3638675" y="4115292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4" y="533"/>
                  </a:moveTo>
                  <a:cubicBezTo>
                    <a:pt x="875" y="533"/>
                    <a:pt x="973" y="632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5" y="1262"/>
                    <a:pt x="754" y="1262"/>
                  </a:cubicBezTo>
                  <a:cubicBezTo>
                    <a:pt x="631" y="1262"/>
                    <a:pt x="533" y="1163"/>
                    <a:pt x="533" y="1041"/>
                  </a:cubicBezTo>
                  <a:lnTo>
                    <a:pt x="533" y="753"/>
                  </a:lnTo>
                  <a:cubicBezTo>
                    <a:pt x="533" y="632"/>
                    <a:pt x="631" y="533"/>
                    <a:pt x="754" y="533"/>
                  </a:cubicBezTo>
                  <a:close/>
                  <a:moveTo>
                    <a:pt x="754" y="1"/>
                  </a:moveTo>
                  <a:cubicBezTo>
                    <a:pt x="339" y="1"/>
                    <a:pt x="1" y="339"/>
                    <a:pt x="1" y="753"/>
                  </a:cubicBezTo>
                  <a:lnTo>
                    <a:pt x="1" y="1041"/>
                  </a:lnTo>
                  <a:cubicBezTo>
                    <a:pt x="1" y="1456"/>
                    <a:pt x="339" y="1793"/>
                    <a:pt x="754" y="1793"/>
                  </a:cubicBezTo>
                  <a:cubicBezTo>
                    <a:pt x="1168" y="1793"/>
                    <a:pt x="1505" y="1456"/>
                    <a:pt x="1505" y="1041"/>
                  </a:cubicBezTo>
                  <a:lnTo>
                    <a:pt x="1505" y="753"/>
                  </a:lnTo>
                  <a:cubicBezTo>
                    <a:pt x="1505" y="339"/>
                    <a:pt x="1168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49"/>
            <p:cNvSpPr/>
            <p:nvPr/>
          </p:nvSpPr>
          <p:spPr>
            <a:xfrm>
              <a:off x="3430416" y="4115292"/>
              <a:ext cx="26634" cy="59502"/>
            </a:xfrm>
            <a:custGeom>
              <a:rect b="b" l="l" r="r" t="t"/>
              <a:pathLst>
                <a:path extrusionOk="0" h="1794" w="803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lnTo>
                    <a:pt x="271" y="533"/>
                  </a:lnTo>
                  <a:lnTo>
                    <a:pt x="271" y="1528"/>
                  </a:lnTo>
                  <a:cubicBezTo>
                    <a:pt x="271" y="1674"/>
                    <a:pt x="390" y="1793"/>
                    <a:pt x="536" y="1793"/>
                  </a:cubicBezTo>
                  <a:cubicBezTo>
                    <a:pt x="683" y="1793"/>
                    <a:pt x="802" y="1674"/>
                    <a:pt x="802" y="1528"/>
                  </a:cubicBezTo>
                  <a:lnTo>
                    <a:pt x="802" y="267"/>
                  </a:lnTo>
                  <a:cubicBezTo>
                    <a:pt x="802" y="120"/>
                    <a:pt x="683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49"/>
            <p:cNvSpPr/>
            <p:nvPr/>
          </p:nvSpPr>
          <p:spPr>
            <a:xfrm>
              <a:off x="3516884" y="4115292"/>
              <a:ext cx="26634" cy="59502"/>
            </a:xfrm>
            <a:custGeom>
              <a:rect b="b" l="l" r="r" t="t"/>
              <a:pathLst>
                <a:path extrusionOk="0" h="1794" w="80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270" y="533"/>
                  </a:lnTo>
                  <a:lnTo>
                    <a:pt x="270" y="1528"/>
                  </a:lnTo>
                  <a:cubicBezTo>
                    <a:pt x="270" y="1674"/>
                    <a:pt x="389" y="1793"/>
                    <a:pt x="536" y="1793"/>
                  </a:cubicBezTo>
                  <a:cubicBezTo>
                    <a:pt x="683" y="1793"/>
                    <a:pt x="801" y="1674"/>
                    <a:pt x="801" y="1528"/>
                  </a:cubicBezTo>
                  <a:lnTo>
                    <a:pt x="801" y="267"/>
                  </a:lnTo>
                  <a:cubicBezTo>
                    <a:pt x="802" y="120"/>
                    <a:pt x="683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49"/>
            <p:cNvSpPr/>
            <p:nvPr/>
          </p:nvSpPr>
          <p:spPr>
            <a:xfrm>
              <a:off x="3549720" y="4115292"/>
              <a:ext cx="26600" cy="59502"/>
            </a:xfrm>
            <a:custGeom>
              <a:rect b="b" l="l" r="r" t="t"/>
              <a:pathLst>
                <a:path extrusionOk="0" h="1794" w="802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270" y="533"/>
                  </a:lnTo>
                  <a:lnTo>
                    <a:pt x="270" y="1528"/>
                  </a:lnTo>
                  <a:cubicBezTo>
                    <a:pt x="270" y="1674"/>
                    <a:pt x="389" y="1793"/>
                    <a:pt x="536" y="1793"/>
                  </a:cubicBezTo>
                  <a:cubicBezTo>
                    <a:pt x="683" y="1793"/>
                    <a:pt x="802" y="1674"/>
                    <a:pt x="802" y="1528"/>
                  </a:cubicBezTo>
                  <a:lnTo>
                    <a:pt x="802" y="267"/>
                  </a:lnTo>
                  <a:cubicBezTo>
                    <a:pt x="802" y="120"/>
                    <a:pt x="683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49"/>
            <p:cNvSpPr/>
            <p:nvPr/>
          </p:nvSpPr>
          <p:spPr>
            <a:xfrm>
              <a:off x="3638675" y="4190151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4" y="532"/>
                  </a:moveTo>
                  <a:cubicBezTo>
                    <a:pt x="875" y="532"/>
                    <a:pt x="973" y="631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5" y="1261"/>
                    <a:pt x="754" y="1261"/>
                  </a:cubicBezTo>
                  <a:cubicBezTo>
                    <a:pt x="631" y="1261"/>
                    <a:pt x="533" y="1163"/>
                    <a:pt x="533" y="1041"/>
                  </a:cubicBezTo>
                  <a:lnTo>
                    <a:pt x="533" y="753"/>
                  </a:lnTo>
                  <a:cubicBezTo>
                    <a:pt x="533" y="631"/>
                    <a:pt x="631" y="532"/>
                    <a:pt x="754" y="532"/>
                  </a:cubicBezTo>
                  <a:close/>
                  <a:moveTo>
                    <a:pt x="754" y="1"/>
                  </a:moveTo>
                  <a:cubicBezTo>
                    <a:pt x="339" y="1"/>
                    <a:pt x="1" y="338"/>
                    <a:pt x="1" y="753"/>
                  </a:cubicBezTo>
                  <a:lnTo>
                    <a:pt x="1" y="1041"/>
                  </a:lnTo>
                  <a:cubicBezTo>
                    <a:pt x="1" y="1455"/>
                    <a:pt x="339" y="1793"/>
                    <a:pt x="754" y="1793"/>
                  </a:cubicBezTo>
                  <a:cubicBezTo>
                    <a:pt x="1168" y="1793"/>
                    <a:pt x="1505" y="1455"/>
                    <a:pt x="1505" y="1041"/>
                  </a:cubicBezTo>
                  <a:lnTo>
                    <a:pt x="1505" y="753"/>
                  </a:lnTo>
                  <a:cubicBezTo>
                    <a:pt x="1505" y="338"/>
                    <a:pt x="1168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49"/>
            <p:cNvSpPr/>
            <p:nvPr/>
          </p:nvSpPr>
          <p:spPr>
            <a:xfrm>
              <a:off x="3551478" y="4190151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2" y="532"/>
                  </a:moveTo>
                  <a:cubicBezTo>
                    <a:pt x="874" y="532"/>
                    <a:pt x="973" y="631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1"/>
                    <a:pt x="752" y="1261"/>
                  </a:cubicBezTo>
                  <a:cubicBezTo>
                    <a:pt x="631" y="1261"/>
                    <a:pt x="532" y="1163"/>
                    <a:pt x="532" y="1041"/>
                  </a:cubicBezTo>
                  <a:lnTo>
                    <a:pt x="532" y="753"/>
                  </a:lnTo>
                  <a:cubicBezTo>
                    <a:pt x="532" y="631"/>
                    <a:pt x="631" y="532"/>
                    <a:pt x="752" y="532"/>
                  </a:cubicBezTo>
                  <a:close/>
                  <a:moveTo>
                    <a:pt x="752" y="1"/>
                  </a:moveTo>
                  <a:cubicBezTo>
                    <a:pt x="337" y="1"/>
                    <a:pt x="0" y="338"/>
                    <a:pt x="0" y="753"/>
                  </a:cubicBezTo>
                  <a:lnTo>
                    <a:pt x="0" y="1041"/>
                  </a:lnTo>
                  <a:cubicBezTo>
                    <a:pt x="0" y="1455"/>
                    <a:pt x="337" y="1793"/>
                    <a:pt x="752" y="1793"/>
                  </a:cubicBezTo>
                  <a:cubicBezTo>
                    <a:pt x="1167" y="1793"/>
                    <a:pt x="1505" y="1455"/>
                    <a:pt x="1505" y="1041"/>
                  </a:cubicBezTo>
                  <a:lnTo>
                    <a:pt x="1505" y="753"/>
                  </a:lnTo>
                  <a:cubicBezTo>
                    <a:pt x="1505" y="338"/>
                    <a:pt x="1167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49"/>
            <p:cNvSpPr/>
            <p:nvPr/>
          </p:nvSpPr>
          <p:spPr>
            <a:xfrm>
              <a:off x="3432008" y="4190151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3" y="532"/>
                  </a:moveTo>
                  <a:cubicBezTo>
                    <a:pt x="874" y="532"/>
                    <a:pt x="973" y="631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1"/>
                    <a:pt x="753" y="1261"/>
                  </a:cubicBezTo>
                  <a:cubicBezTo>
                    <a:pt x="631" y="1261"/>
                    <a:pt x="533" y="1163"/>
                    <a:pt x="533" y="1041"/>
                  </a:cubicBezTo>
                  <a:lnTo>
                    <a:pt x="533" y="753"/>
                  </a:lnTo>
                  <a:cubicBezTo>
                    <a:pt x="533" y="631"/>
                    <a:pt x="631" y="532"/>
                    <a:pt x="753" y="532"/>
                  </a:cubicBezTo>
                  <a:close/>
                  <a:moveTo>
                    <a:pt x="753" y="1"/>
                  </a:moveTo>
                  <a:cubicBezTo>
                    <a:pt x="338" y="1"/>
                    <a:pt x="1" y="338"/>
                    <a:pt x="1" y="753"/>
                  </a:cubicBezTo>
                  <a:lnTo>
                    <a:pt x="1" y="1041"/>
                  </a:lnTo>
                  <a:cubicBezTo>
                    <a:pt x="1" y="1455"/>
                    <a:pt x="338" y="1793"/>
                    <a:pt x="753" y="1793"/>
                  </a:cubicBezTo>
                  <a:cubicBezTo>
                    <a:pt x="1168" y="1793"/>
                    <a:pt x="1505" y="1455"/>
                    <a:pt x="1505" y="1041"/>
                  </a:cubicBezTo>
                  <a:lnTo>
                    <a:pt x="1505" y="753"/>
                  </a:lnTo>
                  <a:cubicBezTo>
                    <a:pt x="1505" y="338"/>
                    <a:pt x="1168" y="1"/>
                    <a:pt x="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49"/>
            <p:cNvSpPr/>
            <p:nvPr/>
          </p:nvSpPr>
          <p:spPr>
            <a:xfrm>
              <a:off x="3377083" y="4190151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2" y="532"/>
                  </a:moveTo>
                  <a:cubicBezTo>
                    <a:pt x="874" y="532"/>
                    <a:pt x="973" y="631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1"/>
                    <a:pt x="752" y="1261"/>
                  </a:cubicBezTo>
                  <a:cubicBezTo>
                    <a:pt x="631" y="1261"/>
                    <a:pt x="532" y="1163"/>
                    <a:pt x="532" y="1041"/>
                  </a:cubicBezTo>
                  <a:lnTo>
                    <a:pt x="532" y="753"/>
                  </a:lnTo>
                  <a:cubicBezTo>
                    <a:pt x="532" y="631"/>
                    <a:pt x="631" y="532"/>
                    <a:pt x="752" y="532"/>
                  </a:cubicBezTo>
                  <a:close/>
                  <a:moveTo>
                    <a:pt x="752" y="1"/>
                  </a:moveTo>
                  <a:cubicBezTo>
                    <a:pt x="338" y="1"/>
                    <a:pt x="1" y="338"/>
                    <a:pt x="1" y="753"/>
                  </a:cubicBezTo>
                  <a:lnTo>
                    <a:pt x="1" y="1041"/>
                  </a:lnTo>
                  <a:cubicBezTo>
                    <a:pt x="1" y="1455"/>
                    <a:pt x="338" y="1793"/>
                    <a:pt x="752" y="1793"/>
                  </a:cubicBezTo>
                  <a:cubicBezTo>
                    <a:pt x="1167" y="1793"/>
                    <a:pt x="1505" y="1455"/>
                    <a:pt x="1505" y="1041"/>
                  </a:cubicBezTo>
                  <a:lnTo>
                    <a:pt x="1505" y="753"/>
                  </a:lnTo>
                  <a:cubicBezTo>
                    <a:pt x="1505" y="338"/>
                    <a:pt x="1167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49"/>
            <p:cNvSpPr/>
            <p:nvPr/>
          </p:nvSpPr>
          <p:spPr>
            <a:xfrm>
              <a:off x="3604877" y="4190151"/>
              <a:ext cx="26634" cy="59469"/>
            </a:xfrm>
            <a:custGeom>
              <a:rect b="b" l="l" r="r" t="t"/>
              <a:pathLst>
                <a:path extrusionOk="0" h="1793" w="803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270" y="532"/>
                  </a:lnTo>
                  <a:lnTo>
                    <a:pt x="270" y="1527"/>
                  </a:lnTo>
                  <a:cubicBezTo>
                    <a:pt x="270" y="1674"/>
                    <a:pt x="390" y="1792"/>
                    <a:pt x="536" y="1792"/>
                  </a:cubicBezTo>
                  <a:cubicBezTo>
                    <a:pt x="683" y="1792"/>
                    <a:pt x="802" y="1674"/>
                    <a:pt x="802" y="1527"/>
                  </a:cubicBezTo>
                  <a:lnTo>
                    <a:pt x="802" y="266"/>
                  </a:lnTo>
                  <a:cubicBezTo>
                    <a:pt x="802" y="120"/>
                    <a:pt x="683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49"/>
            <p:cNvSpPr/>
            <p:nvPr/>
          </p:nvSpPr>
          <p:spPr>
            <a:xfrm>
              <a:off x="3484844" y="4190151"/>
              <a:ext cx="26667" cy="59469"/>
            </a:xfrm>
            <a:custGeom>
              <a:rect b="b" l="l" r="r" t="t"/>
              <a:pathLst>
                <a:path extrusionOk="0" h="1793" w="804">
                  <a:moveTo>
                    <a:pt x="266" y="1"/>
                  </a:moveTo>
                  <a:cubicBezTo>
                    <a:pt x="119" y="1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71" y="532"/>
                  </a:lnTo>
                  <a:lnTo>
                    <a:pt x="271" y="1527"/>
                  </a:lnTo>
                  <a:cubicBezTo>
                    <a:pt x="271" y="1674"/>
                    <a:pt x="390" y="1792"/>
                    <a:pt x="537" y="1792"/>
                  </a:cubicBezTo>
                  <a:cubicBezTo>
                    <a:pt x="684" y="1792"/>
                    <a:pt x="802" y="1674"/>
                    <a:pt x="802" y="1527"/>
                  </a:cubicBezTo>
                  <a:lnTo>
                    <a:pt x="802" y="266"/>
                  </a:lnTo>
                  <a:cubicBezTo>
                    <a:pt x="803" y="120"/>
                    <a:pt x="684" y="1"/>
                    <a:pt x="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49"/>
            <p:cNvSpPr/>
            <p:nvPr/>
          </p:nvSpPr>
          <p:spPr>
            <a:xfrm>
              <a:off x="3517680" y="4190151"/>
              <a:ext cx="26634" cy="59469"/>
            </a:xfrm>
            <a:custGeom>
              <a:rect b="b" l="l" r="r" t="t"/>
              <a:pathLst>
                <a:path extrusionOk="0" h="1793" w="803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71" y="532"/>
                  </a:lnTo>
                  <a:lnTo>
                    <a:pt x="271" y="1527"/>
                  </a:lnTo>
                  <a:cubicBezTo>
                    <a:pt x="271" y="1674"/>
                    <a:pt x="390" y="1792"/>
                    <a:pt x="537" y="1792"/>
                  </a:cubicBezTo>
                  <a:cubicBezTo>
                    <a:pt x="684" y="1792"/>
                    <a:pt x="803" y="1674"/>
                    <a:pt x="803" y="1527"/>
                  </a:cubicBezTo>
                  <a:lnTo>
                    <a:pt x="803" y="266"/>
                  </a:lnTo>
                  <a:cubicBezTo>
                    <a:pt x="803" y="120"/>
                    <a:pt x="684" y="1"/>
                    <a:pt x="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49"/>
            <p:cNvSpPr/>
            <p:nvPr/>
          </p:nvSpPr>
          <p:spPr>
            <a:xfrm>
              <a:off x="3377083" y="4265010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2" y="532"/>
                  </a:moveTo>
                  <a:cubicBezTo>
                    <a:pt x="874" y="532"/>
                    <a:pt x="973" y="631"/>
                    <a:pt x="973" y="752"/>
                  </a:cubicBezTo>
                  <a:lnTo>
                    <a:pt x="973" y="1040"/>
                  </a:lnTo>
                  <a:cubicBezTo>
                    <a:pt x="973" y="1162"/>
                    <a:pt x="874" y="1261"/>
                    <a:pt x="752" y="1261"/>
                  </a:cubicBezTo>
                  <a:cubicBezTo>
                    <a:pt x="631" y="1261"/>
                    <a:pt x="532" y="1162"/>
                    <a:pt x="532" y="1040"/>
                  </a:cubicBezTo>
                  <a:lnTo>
                    <a:pt x="532" y="752"/>
                  </a:lnTo>
                  <a:cubicBezTo>
                    <a:pt x="532" y="631"/>
                    <a:pt x="631" y="532"/>
                    <a:pt x="752" y="532"/>
                  </a:cubicBezTo>
                  <a:close/>
                  <a:moveTo>
                    <a:pt x="752" y="0"/>
                  </a:moveTo>
                  <a:cubicBezTo>
                    <a:pt x="338" y="0"/>
                    <a:pt x="1" y="338"/>
                    <a:pt x="1" y="752"/>
                  </a:cubicBezTo>
                  <a:lnTo>
                    <a:pt x="1" y="1040"/>
                  </a:lnTo>
                  <a:cubicBezTo>
                    <a:pt x="1" y="1455"/>
                    <a:pt x="338" y="1793"/>
                    <a:pt x="752" y="1793"/>
                  </a:cubicBezTo>
                  <a:cubicBezTo>
                    <a:pt x="1167" y="1793"/>
                    <a:pt x="1505" y="1455"/>
                    <a:pt x="1505" y="1040"/>
                  </a:cubicBezTo>
                  <a:lnTo>
                    <a:pt x="1505" y="752"/>
                  </a:lnTo>
                  <a:cubicBezTo>
                    <a:pt x="1505" y="338"/>
                    <a:pt x="1167" y="0"/>
                    <a:pt x="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49"/>
            <p:cNvSpPr/>
            <p:nvPr/>
          </p:nvSpPr>
          <p:spPr>
            <a:xfrm>
              <a:off x="3464314" y="4265010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3" y="532"/>
                  </a:moveTo>
                  <a:cubicBezTo>
                    <a:pt x="874" y="532"/>
                    <a:pt x="973" y="631"/>
                    <a:pt x="973" y="752"/>
                  </a:cubicBezTo>
                  <a:lnTo>
                    <a:pt x="973" y="1040"/>
                  </a:lnTo>
                  <a:cubicBezTo>
                    <a:pt x="973" y="1162"/>
                    <a:pt x="874" y="1261"/>
                    <a:pt x="753" y="1261"/>
                  </a:cubicBezTo>
                  <a:cubicBezTo>
                    <a:pt x="631" y="1261"/>
                    <a:pt x="532" y="1162"/>
                    <a:pt x="532" y="1040"/>
                  </a:cubicBezTo>
                  <a:lnTo>
                    <a:pt x="532" y="752"/>
                  </a:lnTo>
                  <a:cubicBezTo>
                    <a:pt x="532" y="631"/>
                    <a:pt x="631" y="532"/>
                    <a:pt x="753" y="532"/>
                  </a:cubicBezTo>
                  <a:close/>
                  <a:moveTo>
                    <a:pt x="753" y="0"/>
                  </a:moveTo>
                  <a:cubicBezTo>
                    <a:pt x="338" y="0"/>
                    <a:pt x="0" y="338"/>
                    <a:pt x="0" y="752"/>
                  </a:cubicBezTo>
                  <a:lnTo>
                    <a:pt x="0" y="1040"/>
                  </a:lnTo>
                  <a:cubicBezTo>
                    <a:pt x="0" y="1455"/>
                    <a:pt x="338" y="1793"/>
                    <a:pt x="753" y="1793"/>
                  </a:cubicBezTo>
                  <a:cubicBezTo>
                    <a:pt x="1167" y="1793"/>
                    <a:pt x="1504" y="1455"/>
                    <a:pt x="1504" y="1040"/>
                  </a:cubicBezTo>
                  <a:lnTo>
                    <a:pt x="1504" y="752"/>
                  </a:lnTo>
                  <a:cubicBezTo>
                    <a:pt x="1504" y="338"/>
                    <a:pt x="1167" y="0"/>
                    <a:pt x="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49"/>
            <p:cNvSpPr/>
            <p:nvPr/>
          </p:nvSpPr>
          <p:spPr>
            <a:xfrm>
              <a:off x="3583750" y="4265010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2" y="532"/>
                  </a:moveTo>
                  <a:cubicBezTo>
                    <a:pt x="875" y="532"/>
                    <a:pt x="973" y="631"/>
                    <a:pt x="973" y="752"/>
                  </a:cubicBezTo>
                  <a:lnTo>
                    <a:pt x="973" y="1040"/>
                  </a:lnTo>
                  <a:cubicBezTo>
                    <a:pt x="973" y="1162"/>
                    <a:pt x="875" y="1261"/>
                    <a:pt x="752" y="1261"/>
                  </a:cubicBezTo>
                  <a:cubicBezTo>
                    <a:pt x="631" y="1261"/>
                    <a:pt x="533" y="1162"/>
                    <a:pt x="533" y="1040"/>
                  </a:cubicBezTo>
                  <a:lnTo>
                    <a:pt x="533" y="752"/>
                  </a:lnTo>
                  <a:cubicBezTo>
                    <a:pt x="533" y="631"/>
                    <a:pt x="631" y="532"/>
                    <a:pt x="752" y="532"/>
                  </a:cubicBezTo>
                  <a:close/>
                  <a:moveTo>
                    <a:pt x="752" y="0"/>
                  </a:moveTo>
                  <a:cubicBezTo>
                    <a:pt x="338" y="0"/>
                    <a:pt x="1" y="338"/>
                    <a:pt x="1" y="752"/>
                  </a:cubicBezTo>
                  <a:lnTo>
                    <a:pt x="1" y="1040"/>
                  </a:lnTo>
                  <a:cubicBezTo>
                    <a:pt x="1" y="1455"/>
                    <a:pt x="338" y="1793"/>
                    <a:pt x="752" y="1793"/>
                  </a:cubicBezTo>
                  <a:cubicBezTo>
                    <a:pt x="1167" y="1793"/>
                    <a:pt x="1505" y="1455"/>
                    <a:pt x="1505" y="1040"/>
                  </a:cubicBezTo>
                  <a:lnTo>
                    <a:pt x="1505" y="752"/>
                  </a:lnTo>
                  <a:cubicBezTo>
                    <a:pt x="1505" y="338"/>
                    <a:pt x="1167" y="0"/>
                    <a:pt x="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49"/>
            <p:cNvSpPr/>
            <p:nvPr/>
          </p:nvSpPr>
          <p:spPr>
            <a:xfrm>
              <a:off x="3638675" y="4265010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4" y="532"/>
                  </a:moveTo>
                  <a:cubicBezTo>
                    <a:pt x="875" y="532"/>
                    <a:pt x="973" y="631"/>
                    <a:pt x="973" y="752"/>
                  </a:cubicBezTo>
                  <a:lnTo>
                    <a:pt x="973" y="1040"/>
                  </a:lnTo>
                  <a:cubicBezTo>
                    <a:pt x="973" y="1162"/>
                    <a:pt x="875" y="1261"/>
                    <a:pt x="754" y="1261"/>
                  </a:cubicBezTo>
                  <a:cubicBezTo>
                    <a:pt x="631" y="1261"/>
                    <a:pt x="533" y="1162"/>
                    <a:pt x="533" y="1040"/>
                  </a:cubicBezTo>
                  <a:lnTo>
                    <a:pt x="533" y="752"/>
                  </a:lnTo>
                  <a:cubicBezTo>
                    <a:pt x="533" y="631"/>
                    <a:pt x="631" y="532"/>
                    <a:pt x="754" y="532"/>
                  </a:cubicBezTo>
                  <a:close/>
                  <a:moveTo>
                    <a:pt x="754" y="0"/>
                  </a:moveTo>
                  <a:cubicBezTo>
                    <a:pt x="339" y="0"/>
                    <a:pt x="1" y="338"/>
                    <a:pt x="1" y="752"/>
                  </a:cubicBezTo>
                  <a:lnTo>
                    <a:pt x="1" y="1040"/>
                  </a:lnTo>
                  <a:cubicBezTo>
                    <a:pt x="1" y="1455"/>
                    <a:pt x="339" y="1793"/>
                    <a:pt x="754" y="1793"/>
                  </a:cubicBezTo>
                  <a:cubicBezTo>
                    <a:pt x="1168" y="1793"/>
                    <a:pt x="1505" y="1455"/>
                    <a:pt x="1505" y="1040"/>
                  </a:cubicBezTo>
                  <a:lnTo>
                    <a:pt x="1505" y="752"/>
                  </a:lnTo>
                  <a:cubicBezTo>
                    <a:pt x="1505" y="338"/>
                    <a:pt x="1168" y="0"/>
                    <a:pt x="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49"/>
            <p:cNvSpPr/>
            <p:nvPr/>
          </p:nvSpPr>
          <p:spPr>
            <a:xfrm>
              <a:off x="3430416" y="4265010"/>
              <a:ext cx="26634" cy="59436"/>
            </a:xfrm>
            <a:custGeom>
              <a:rect b="b" l="l" r="r" t="t"/>
              <a:pathLst>
                <a:path extrusionOk="0" h="1792" w="803">
                  <a:moveTo>
                    <a:pt x="266" y="0"/>
                  </a:moveTo>
                  <a:cubicBezTo>
                    <a:pt x="120" y="0"/>
                    <a:pt x="0" y="119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271" y="532"/>
                  </a:lnTo>
                  <a:lnTo>
                    <a:pt x="271" y="1526"/>
                  </a:lnTo>
                  <a:cubicBezTo>
                    <a:pt x="271" y="1673"/>
                    <a:pt x="390" y="1792"/>
                    <a:pt x="536" y="1792"/>
                  </a:cubicBezTo>
                  <a:cubicBezTo>
                    <a:pt x="683" y="1792"/>
                    <a:pt x="802" y="1673"/>
                    <a:pt x="802" y="1526"/>
                  </a:cubicBezTo>
                  <a:lnTo>
                    <a:pt x="802" y="266"/>
                  </a:lnTo>
                  <a:cubicBezTo>
                    <a:pt x="802" y="119"/>
                    <a:pt x="683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49"/>
            <p:cNvSpPr/>
            <p:nvPr/>
          </p:nvSpPr>
          <p:spPr>
            <a:xfrm>
              <a:off x="3516884" y="4265010"/>
              <a:ext cx="26634" cy="59436"/>
            </a:xfrm>
            <a:custGeom>
              <a:rect b="b" l="l" r="r" t="t"/>
              <a:pathLst>
                <a:path extrusionOk="0" h="1792" w="80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70" y="532"/>
                  </a:lnTo>
                  <a:lnTo>
                    <a:pt x="270" y="1526"/>
                  </a:lnTo>
                  <a:cubicBezTo>
                    <a:pt x="270" y="1673"/>
                    <a:pt x="389" y="1792"/>
                    <a:pt x="536" y="1792"/>
                  </a:cubicBezTo>
                  <a:cubicBezTo>
                    <a:pt x="683" y="1792"/>
                    <a:pt x="801" y="1673"/>
                    <a:pt x="801" y="1526"/>
                  </a:cubicBezTo>
                  <a:lnTo>
                    <a:pt x="801" y="266"/>
                  </a:lnTo>
                  <a:cubicBezTo>
                    <a:pt x="802" y="119"/>
                    <a:pt x="683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49"/>
            <p:cNvSpPr/>
            <p:nvPr/>
          </p:nvSpPr>
          <p:spPr>
            <a:xfrm>
              <a:off x="3549720" y="4265010"/>
              <a:ext cx="26600" cy="59436"/>
            </a:xfrm>
            <a:custGeom>
              <a:rect b="b" l="l" r="r" t="t"/>
              <a:pathLst>
                <a:path extrusionOk="0" h="1792" w="802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70" y="532"/>
                  </a:lnTo>
                  <a:lnTo>
                    <a:pt x="270" y="1526"/>
                  </a:lnTo>
                  <a:cubicBezTo>
                    <a:pt x="270" y="1673"/>
                    <a:pt x="389" y="1792"/>
                    <a:pt x="536" y="1792"/>
                  </a:cubicBezTo>
                  <a:cubicBezTo>
                    <a:pt x="683" y="1792"/>
                    <a:pt x="802" y="1673"/>
                    <a:pt x="802" y="1526"/>
                  </a:cubicBezTo>
                  <a:lnTo>
                    <a:pt x="802" y="266"/>
                  </a:lnTo>
                  <a:cubicBezTo>
                    <a:pt x="802" y="119"/>
                    <a:pt x="683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49"/>
            <p:cNvSpPr/>
            <p:nvPr/>
          </p:nvSpPr>
          <p:spPr>
            <a:xfrm>
              <a:off x="3705143" y="4093236"/>
              <a:ext cx="136551" cy="82123"/>
            </a:xfrm>
            <a:custGeom>
              <a:rect b="b" l="l" r="r" t="t"/>
              <a:pathLst>
                <a:path extrusionOk="0" h="2476" w="4117">
                  <a:moveTo>
                    <a:pt x="3203" y="0"/>
                  </a:moveTo>
                  <a:cubicBezTo>
                    <a:pt x="3056" y="0"/>
                    <a:pt x="2937" y="120"/>
                    <a:pt x="2937" y="266"/>
                  </a:cubicBezTo>
                  <a:lnTo>
                    <a:pt x="2937" y="1945"/>
                  </a:lnTo>
                  <a:lnTo>
                    <a:pt x="2706" y="1945"/>
                  </a:lnTo>
                  <a:lnTo>
                    <a:pt x="2706" y="1333"/>
                  </a:lnTo>
                  <a:cubicBezTo>
                    <a:pt x="2706" y="1186"/>
                    <a:pt x="2587" y="1068"/>
                    <a:pt x="2440" y="1068"/>
                  </a:cubicBezTo>
                  <a:cubicBezTo>
                    <a:pt x="2293" y="1068"/>
                    <a:pt x="2174" y="1187"/>
                    <a:pt x="2174" y="1333"/>
                  </a:cubicBezTo>
                  <a:lnTo>
                    <a:pt x="2174" y="1945"/>
                  </a:lnTo>
                  <a:lnTo>
                    <a:pt x="1942" y="1945"/>
                  </a:lnTo>
                  <a:lnTo>
                    <a:pt x="1942" y="685"/>
                  </a:lnTo>
                  <a:cubicBezTo>
                    <a:pt x="1942" y="538"/>
                    <a:pt x="1823" y="419"/>
                    <a:pt x="1676" y="419"/>
                  </a:cubicBezTo>
                  <a:cubicBezTo>
                    <a:pt x="1529" y="419"/>
                    <a:pt x="1411" y="538"/>
                    <a:pt x="1411" y="685"/>
                  </a:cubicBezTo>
                  <a:lnTo>
                    <a:pt x="1411" y="1945"/>
                  </a:lnTo>
                  <a:lnTo>
                    <a:pt x="1179" y="1945"/>
                  </a:lnTo>
                  <a:lnTo>
                    <a:pt x="1179" y="1333"/>
                  </a:lnTo>
                  <a:cubicBezTo>
                    <a:pt x="1179" y="1186"/>
                    <a:pt x="1060" y="1068"/>
                    <a:pt x="913" y="1068"/>
                  </a:cubicBezTo>
                  <a:cubicBezTo>
                    <a:pt x="766" y="1068"/>
                    <a:pt x="647" y="1187"/>
                    <a:pt x="647" y="1333"/>
                  </a:cubicBezTo>
                  <a:lnTo>
                    <a:pt x="647" y="1945"/>
                  </a:lnTo>
                  <a:lnTo>
                    <a:pt x="266" y="1945"/>
                  </a:lnTo>
                  <a:cubicBezTo>
                    <a:pt x="119" y="1945"/>
                    <a:pt x="0" y="2064"/>
                    <a:pt x="0" y="2211"/>
                  </a:cubicBezTo>
                  <a:cubicBezTo>
                    <a:pt x="0" y="2357"/>
                    <a:pt x="119" y="2476"/>
                    <a:pt x="266" y="2476"/>
                  </a:cubicBezTo>
                  <a:lnTo>
                    <a:pt x="3850" y="2476"/>
                  </a:lnTo>
                  <a:cubicBezTo>
                    <a:pt x="3997" y="2476"/>
                    <a:pt x="4116" y="2357"/>
                    <a:pt x="4116" y="2211"/>
                  </a:cubicBezTo>
                  <a:cubicBezTo>
                    <a:pt x="4115" y="2064"/>
                    <a:pt x="3996" y="1945"/>
                    <a:pt x="3849" y="1945"/>
                  </a:cubicBezTo>
                  <a:lnTo>
                    <a:pt x="3468" y="1945"/>
                  </a:lnTo>
                  <a:lnTo>
                    <a:pt x="3468" y="266"/>
                  </a:lnTo>
                  <a:cubicBezTo>
                    <a:pt x="3468" y="120"/>
                    <a:pt x="3349" y="0"/>
                    <a:pt x="3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49"/>
            <p:cNvSpPr/>
            <p:nvPr/>
          </p:nvSpPr>
          <p:spPr>
            <a:xfrm>
              <a:off x="3705110" y="4194397"/>
              <a:ext cx="64113" cy="17645"/>
            </a:xfrm>
            <a:custGeom>
              <a:rect b="b" l="l" r="r" t="t"/>
              <a:pathLst>
                <a:path extrusionOk="0" h="532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667" y="532"/>
                  </a:lnTo>
                  <a:cubicBezTo>
                    <a:pt x="1813" y="532"/>
                    <a:pt x="1932" y="413"/>
                    <a:pt x="1932" y="267"/>
                  </a:cubicBezTo>
                  <a:cubicBezTo>
                    <a:pt x="1932" y="120"/>
                    <a:pt x="1813" y="1"/>
                    <a:pt x="1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49"/>
            <p:cNvSpPr/>
            <p:nvPr/>
          </p:nvSpPr>
          <p:spPr>
            <a:xfrm>
              <a:off x="3705110" y="4221097"/>
              <a:ext cx="64113" cy="17678"/>
            </a:xfrm>
            <a:custGeom>
              <a:rect b="b" l="l" r="r" t="t"/>
              <a:pathLst>
                <a:path extrusionOk="0" h="533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1667" y="533"/>
                  </a:lnTo>
                  <a:cubicBezTo>
                    <a:pt x="1813" y="533"/>
                    <a:pt x="1932" y="414"/>
                    <a:pt x="1932" y="267"/>
                  </a:cubicBezTo>
                  <a:cubicBezTo>
                    <a:pt x="1932" y="120"/>
                    <a:pt x="1813" y="1"/>
                    <a:pt x="1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49"/>
            <p:cNvSpPr/>
            <p:nvPr/>
          </p:nvSpPr>
          <p:spPr>
            <a:xfrm>
              <a:off x="3705110" y="4247797"/>
              <a:ext cx="64113" cy="17645"/>
            </a:xfrm>
            <a:custGeom>
              <a:rect b="b" l="l" r="r" t="t"/>
              <a:pathLst>
                <a:path extrusionOk="0" h="532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2"/>
                    <a:pt x="266" y="532"/>
                  </a:cubicBezTo>
                  <a:lnTo>
                    <a:pt x="1667" y="532"/>
                  </a:lnTo>
                  <a:cubicBezTo>
                    <a:pt x="1813" y="532"/>
                    <a:pt x="1932" y="413"/>
                    <a:pt x="1932" y="267"/>
                  </a:cubicBezTo>
                  <a:cubicBezTo>
                    <a:pt x="1932" y="120"/>
                    <a:pt x="1813" y="1"/>
                    <a:pt x="1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49"/>
            <p:cNvSpPr/>
            <p:nvPr/>
          </p:nvSpPr>
          <p:spPr>
            <a:xfrm>
              <a:off x="3777547" y="4194397"/>
              <a:ext cx="64113" cy="17645"/>
            </a:xfrm>
            <a:custGeom>
              <a:rect b="b" l="l" r="r" t="t"/>
              <a:pathLst>
                <a:path extrusionOk="0" h="532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666" y="532"/>
                  </a:lnTo>
                  <a:cubicBezTo>
                    <a:pt x="1813" y="532"/>
                    <a:pt x="1932" y="413"/>
                    <a:pt x="1932" y="267"/>
                  </a:cubicBezTo>
                  <a:cubicBezTo>
                    <a:pt x="1932" y="120"/>
                    <a:pt x="1813" y="1"/>
                    <a:pt x="1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49"/>
            <p:cNvSpPr/>
            <p:nvPr/>
          </p:nvSpPr>
          <p:spPr>
            <a:xfrm>
              <a:off x="3777547" y="4221097"/>
              <a:ext cx="64113" cy="17678"/>
            </a:xfrm>
            <a:custGeom>
              <a:rect b="b" l="l" r="r" t="t"/>
              <a:pathLst>
                <a:path extrusionOk="0" h="533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1666" y="533"/>
                  </a:lnTo>
                  <a:cubicBezTo>
                    <a:pt x="1813" y="533"/>
                    <a:pt x="1932" y="414"/>
                    <a:pt x="1932" y="267"/>
                  </a:cubicBezTo>
                  <a:cubicBezTo>
                    <a:pt x="1932" y="120"/>
                    <a:pt x="1813" y="1"/>
                    <a:pt x="1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49"/>
            <p:cNvSpPr/>
            <p:nvPr/>
          </p:nvSpPr>
          <p:spPr>
            <a:xfrm>
              <a:off x="3777547" y="4247797"/>
              <a:ext cx="64113" cy="17645"/>
            </a:xfrm>
            <a:custGeom>
              <a:rect b="b" l="l" r="r" t="t"/>
              <a:pathLst>
                <a:path extrusionOk="0" h="532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2"/>
                    <a:pt x="266" y="532"/>
                  </a:cubicBezTo>
                  <a:lnTo>
                    <a:pt x="1666" y="532"/>
                  </a:lnTo>
                  <a:cubicBezTo>
                    <a:pt x="1813" y="532"/>
                    <a:pt x="1932" y="413"/>
                    <a:pt x="1932" y="267"/>
                  </a:cubicBezTo>
                  <a:cubicBezTo>
                    <a:pt x="1932" y="120"/>
                    <a:pt x="1813" y="1"/>
                    <a:pt x="1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49"/>
            <p:cNvSpPr/>
            <p:nvPr/>
          </p:nvSpPr>
          <p:spPr>
            <a:xfrm>
              <a:off x="3705740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895"/>
                  </a:lnTo>
                  <a:cubicBezTo>
                    <a:pt x="1" y="1042"/>
                    <a:pt x="120" y="1160"/>
                    <a:pt x="267" y="1160"/>
                  </a:cubicBezTo>
                  <a:cubicBezTo>
                    <a:pt x="413" y="1160"/>
                    <a:pt x="532" y="1042"/>
                    <a:pt x="532" y="895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49"/>
            <p:cNvSpPr/>
            <p:nvPr/>
          </p:nvSpPr>
          <p:spPr>
            <a:xfrm>
              <a:off x="3729521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895"/>
                  </a:lnTo>
                  <a:cubicBezTo>
                    <a:pt x="0" y="1042"/>
                    <a:pt x="119" y="1160"/>
                    <a:pt x="266" y="1160"/>
                  </a:cubicBezTo>
                  <a:cubicBezTo>
                    <a:pt x="413" y="1160"/>
                    <a:pt x="532" y="1042"/>
                    <a:pt x="532" y="895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49"/>
            <p:cNvSpPr/>
            <p:nvPr/>
          </p:nvSpPr>
          <p:spPr>
            <a:xfrm>
              <a:off x="3753269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895"/>
                  </a:lnTo>
                  <a:cubicBezTo>
                    <a:pt x="1" y="1042"/>
                    <a:pt x="120" y="1160"/>
                    <a:pt x="267" y="1160"/>
                  </a:cubicBezTo>
                  <a:cubicBezTo>
                    <a:pt x="414" y="1160"/>
                    <a:pt x="533" y="1042"/>
                    <a:pt x="533" y="895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49"/>
            <p:cNvSpPr/>
            <p:nvPr/>
          </p:nvSpPr>
          <p:spPr>
            <a:xfrm>
              <a:off x="3777083" y="4283750"/>
              <a:ext cx="17645" cy="38507"/>
            </a:xfrm>
            <a:custGeom>
              <a:rect b="b" l="l" r="r" t="t"/>
              <a:pathLst>
                <a:path extrusionOk="0" h="1161" w="532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lnTo>
                    <a:pt x="1" y="895"/>
                  </a:lnTo>
                  <a:cubicBezTo>
                    <a:pt x="1" y="1042"/>
                    <a:pt x="120" y="1160"/>
                    <a:pt x="266" y="1160"/>
                  </a:cubicBezTo>
                  <a:cubicBezTo>
                    <a:pt x="412" y="1160"/>
                    <a:pt x="531" y="1042"/>
                    <a:pt x="531" y="895"/>
                  </a:cubicBezTo>
                  <a:lnTo>
                    <a:pt x="531" y="266"/>
                  </a:lnTo>
                  <a:cubicBezTo>
                    <a:pt x="531" y="119"/>
                    <a:pt x="412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49"/>
            <p:cNvSpPr/>
            <p:nvPr/>
          </p:nvSpPr>
          <p:spPr>
            <a:xfrm>
              <a:off x="3800864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895"/>
                  </a:lnTo>
                  <a:cubicBezTo>
                    <a:pt x="0" y="1042"/>
                    <a:pt x="119" y="1160"/>
                    <a:pt x="266" y="1160"/>
                  </a:cubicBezTo>
                  <a:cubicBezTo>
                    <a:pt x="413" y="1160"/>
                    <a:pt x="532" y="1042"/>
                    <a:pt x="532" y="895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49"/>
            <p:cNvSpPr/>
            <p:nvPr/>
          </p:nvSpPr>
          <p:spPr>
            <a:xfrm>
              <a:off x="3824612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895"/>
                  </a:lnTo>
                  <a:cubicBezTo>
                    <a:pt x="1" y="1042"/>
                    <a:pt x="120" y="1160"/>
                    <a:pt x="267" y="1160"/>
                  </a:cubicBezTo>
                  <a:cubicBezTo>
                    <a:pt x="414" y="1160"/>
                    <a:pt x="533" y="1042"/>
                    <a:pt x="533" y="895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7" name="Google Shape;1697;p50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7223999" y="-305738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8" name="Google Shape;1698;p50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-6939188">
            <a:off x="603297" y="3412299"/>
            <a:ext cx="1552576" cy="13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9" name="Google Shape;1699;p50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1203247">
            <a:off x="6835254" y="597395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0" name="Google Shape;1700;p50"/>
          <p:cNvPicPr preferRelativeResize="0"/>
          <p:nvPr/>
        </p:nvPicPr>
        <p:blipFill rotWithShape="1">
          <a:blip r:embed="rId6">
            <a:alphaModFix/>
          </a:blip>
          <a:srcRect b="8336" l="18647" r="8852" t="7960"/>
          <a:stretch/>
        </p:blipFill>
        <p:spPr>
          <a:xfrm rot="-1406513">
            <a:off x="7152235" y="3461350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1701" name="Google Shape;1701;p50"/>
          <p:cNvSpPr txBox="1"/>
          <p:nvPr>
            <p:ph idx="4294967295" type="subTitle"/>
          </p:nvPr>
        </p:nvSpPr>
        <p:spPr>
          <a:xfrm>
            <a:off x="3319188" y="2801866"/>
            <a:ext cx="25056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SERVER</a:t>
            </a:r>
            <a:endParaRPr b="1" sz="3200"/>
          </a:p>
        </p:txBody>
      </p:sp>
      <p:sp>
        <p:nvSpPr>
          <p:cNvPr id="1702" name="Google Shape;1702;p50"/>
          <p:cNvSpPr/>
          <p:nvPr/>
        </p:nvSpPr>
        <p:spPr>
          <a:xfrm rot="5400000">
            <a:off x="3954743" y="1559942"/>
            <a:ext cx="1234500" cy="118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3" name="Google Shape;1703;p50"/>
          <p:cNvGrpSpPr/>
          <p:nvPr/>
        </p:nvGrpSpPr>
        <p:grpSpPr>
          <a:xfrm>
            <a:off x="4231945" y="1870747"/>
            <a:ext cx="766577" cy="692951"/>
            <a:chOff x="1923053" y="4001992"/>
            <a:chExt cx="599403" cy="601990"/>
          </a:xfrm>
        </p:grpSpPr>
        <p:sp>
          <p:nvSpPr>
            <p:cNvPr id="1704" name="Google Shape;1704;p50"/>
            <p:cNvSpPr/>
            <p:nvPr/>
          </p:nvSpPr>
          <p:spPr>
            <a:xfrm>
              <a:off x="2249886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1"/>
                  </a:moveTo>
                  <a:cubicBezTo>
                    <a:pt x="196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5"/>
                  </a:cubicBezTo>
                  <a:cubicBezTo>
                    <a:pt x="128" y="505"/>
                    <a:pt x="196" y="533"/>
                    <a:pt x="265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3" y="405"/>
                    <a:pt x="532" y="336"/>
                    <a:pt x="532" y="267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50"/>
            <p:cNvSpPr/>
            <p:nvPr/>
          </p:nvSpPr>
          <p:spPr>
            <a:xfrm>
              <a:off x="2290682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6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6"/>
                  </a:cubicBezTo>
                  <a:cubicBezTo>
                    <a:pt x="504" y="405"/>
                    <a:pt x="532" y="337"/>
                    <a:pt x="532" y="267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50"/>
            <p:cNvSpPr/>
            <p:nvPr/>
          </p:nvSpPr>
          <p:spPr>
            <a:xfrm>
              <a:off x="2331478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50"/>
            <p:cNvSpPr/>
            <p:nvPr/>
          </p:nvSpPr>
          <p:spPr>
            <a:xfrm>
              <a:off x="1965839" y="4044015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4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50"/>
            <p:cNvSpPr/>
            <p:nvPr/>
          </p:nvSpPr>
          <p:spPr>
            <a:xfrm>
              <a:off x="1998244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50"/>
            <p:cNvSpPr/>
            <p:nvPr/>
          </p:nvSpPr>
          <p:spPr>
            <a:xfrm>
              <a:off x="2030715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4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50"/>
            <p:cNvSpPr/>
            <p:nvPr/>
          </p:nvSpPr>
          <p:spPr>
            <a:xfrm>
              <a:off x="2063119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50"/>
            <p:cNvSpPr/>
            <p:nvPr/>
          </p:nvSpPr>
          <p:spPr>
            <a:xfrm>
              <a:off x="2249886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0"/>
                  </a:moveTo>
                  <a:cubicBezTo>
                    <a:pt x="196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5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3" y="405"/>
                    <a:pt x="532" y="337"/>
                    <a:pt x="532" y="266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50"/>
            <p:cNvSpPr/>
            <p:nvPr/>
          </p:nvSpPr>
          <p:spPr>
            <a:xfrm>
              <a:off x="2290682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6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4" y="405"/>
                    <a:pt x="532" y="337"/>
                    <a:pt x="532" y="266"/>
                  </a:cubicBezTo>
                  <a:cubicBezTo>
                    <a:pt x="532" y="197"/>
                    <a:pt x="504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50"/>
            <p:cNvSpPr/>
            <p:nvPr/>
          </p:nvSpPr>
          <p:spPr>
            <a:xfrm>
              <a:off x="2331478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5"/>
                  </a:cubicBezTo>
                  <a:cubicBezTo>
                    <a:pt x="128" y="505"/>
                    <a:pt x="197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5" y="405"/>
                    <a:pt x="532" y="336"/>
                    <a:pt x="532" y="266"/>
                  </a:cubicBezTo>
                  <a:cubicBezTo>
                    <a:pt x="532" y="197"/>
                    <a:pt x="505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50"/>
            <p:cNvSpPr/>
            <p:nvPr/>
          </p:nvSpPr>
          <p:spPr>
            <a:xfrm>
              <a:off x="1965839" y="4163452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50"/>
            <p:cNvSpPr/>
            <p:nvPr/>
          </p:nvSpPr>
          <p:spPr>
            <a:xfrm>
              <a:off x="1998244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50"/>
            <p:cNvSpPr/>
            <p:nvPr/>
          </p:nvSpPr>
          <p:spPr>
            <a:xfrm>
              <a:off x="2030715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50"/>
            <p:cNvSpPr/>
            <p:nvPr/>
          </p:nvSpPr>
          <p:spPr>
            <a:xfrm>
              <a:off x="2063119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50"/>
            <p:cNvSpPr/>
            <p:nvPr/>
          </p:nvSpPr>
          <p:spPr>
            <a:xfrm>
              <a:off x="2249886" y="4300599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5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5"/>
                    <a:pt x="28" y="404"/>
                    <a:pt x="78" y="453"/>
                  </a:cubicBezTo>
                  <a:cubicBezTo>
                    <a:pt x="128" y="503"/>
                    <a:pt x="196" y="531"/>
                    <a:pt x="265" y="531"/>
                  </a:cubicBezTo>
                  <a:cubicBezTo>
                    <a:pt x="336" y="531"/>
                    <a:pt x="405" y="502"/>
                    <a:pt x="454" y="453"/>
                  </a:cubicBezTo>
                  <a:cubicBezTo>
                    <a:pt x="503" y="404"/>
                    <a:pt x="532" y="335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50"/>
            <p:cNvSpPr/>
            <p:nvPr/>
          </p:nvSpPr>
          <p:spPr>
            <a:xfrm>
              <a:off x="1965839" y="4282888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50"/>
            <p:cNvSpPr/>
            <p:nvPr/>
          </p:nvSpPr>
          <p:spPr>
            <a:xfrm>
              <a:off x="1998244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50"/>
            <p:cNvSpPr/>
            <p:nvPr/>
          </p:nvSpPr>
          <p:spPr>
            <a:xfrm>
              <a:off x="2030715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50"/>
            <p:cNvSpPr/>
            <p:nvPr/>
          </p:nvSpPr>
          <p:spPr>
            <a:xfrm>
              <a:off x="2063119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50"/>
            <p:cNvSpPr/>
            <p:nvPr/>
          </p:nvSpPr>
          <p:spPr>
            <a:xfrm>
              <a:off x="2249886" y="4420035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6" y="0"/>
                    <a:pt x="128" y="28"/>
                    <a:pt x="78" y="77"/>
                  </a:cubicBezTo>
                  <a:cubicBezTo>
                    <a:pt x="28" y="127"/>
                    <a:pt x="0" y="195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8" y="503"/>
                    <a:pt x="196" y="532"/>
                    <a:pt x="265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7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50"/>
            <p:cNvSpPr/>
            <p:nvPr/>
          </p:nvSpPr>
          <p:spPr>
            <a:xfrm>
              <a:off x="1965839" y="4402324"/>
              <a:ext cx="17645" cy="53035"/>
            </a:xfrm>
            <a:custGeom>
              <a:rect b="b" l="l" r="r" t="t"/>
              <a:pathLst>
                <a:path extrusionOk="0" h="1599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50"/>
            <p:cNvSpPr/>
            <p:nvPr/>
          </p:nvSpPr>
          <p:spPr>
            <a:xfrm>
              <a:off x="1998244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50"/>
            <p:cNvSpPr/>
            <p:nvPr/>
          </p:nvSpPr>
          <p:spPr>
            <a:xfrm>
              <a:off x="2030715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50"/>
            <p:cNvSpPr/>
            <p:nvPr/>
          </p:nvSpPr>
          <p:spPr>
            <a:xfrm>
              <a:off x="2063119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50"/>
            <p:cNvSpPr/>
            <p:nvPr/>
          </p:nvSpPr>
          <p:spPr>
            <a:xfrm>
              <a:off x="1923053" y="4001992"/>
              <a:ext cx="599403" cy="601990"/>
            </a:xfrm>
            <a:custGeom>
              <a:rect b="b" l="l" r="r" t="t"/>
              <a:pathLst>
                <a:path extrusionOk="0" h="18150" w="18072">
                  <a:moveTo>
                    <a:pt x="8465" y="3290"/>
                  </a:moveTo>
                  <a:lnTo>
                    <a:pt x="8465" y="3602"/>
                  </a:lnTo>
                  <a:lnTo>
                    <a:pt x="6018" y="3602"/>
                  </a:lnTo>
                  <a:lnTo>
                    <a:pt x="6018" y="3290"/>
                  </a:lnTo>
                  <a:close/>
                  <a:moveTo>
                    <a:pt x="13649" y="533"/>
                  </a:moveTo>
                  <a:cubicBezTo>
                    <a:pt x="13696" y="533"/>
                    <a:pt x="13738" y="573"/>
                    <a:pt x="13738" y="621"/>
                  </a:cubicBezTo>
                  <a:lnTo>
                    <a:pt x="13738" y="3513"/>
                  </a:lnTo>
                  <a:cubicBezTo>
                    <a:pt x="13738" y="3561"/>
                    <a:pt x="13696" y="3602"/>
                    <a:pt x="13649" y="3602"/>
                  </a:cubicBezTo>
                  <a:lnTo>
                    <a:pt x="8997" y="3602"/>
                  </a:lnTo>
                  <a:lnTo>
                    <a:pt x="8997" y="3202"/>
                  </a:lnTo>
                  <a:cubicBezTo>
                    <a:pt x="8997" y="2958"/>
                    <a:pt x="8798" y="2760"/>
                    <a:pt x="8554" y="2760"/>
                  </a:cubicBezTo>
                  <a:lnTo>
                    <a:pt x="5930" y="2760"/>
                  </a:lnTo>
                  <a:cubicBezTo>
                    <a:pt x="5686" y="2760"/>
                    <a:pt x="5487" y="2958"/>
                    <a:pt x="5487" y="3202"/>
                  </a:cubicBezTo>
                  <a:lnTo>
                    <a:pt x="5487" y="3602"/>
                  </a:lnTo>
                  <a:lnTo>
                    <a:pt x="621" y="3602"/>
                  </a:lnTo>
                  <a:cubicBezTo>
                    <a:pt x="573" y="3602"/>
                    <a:pt x="533" y="3561"/>
                    <a:pt x="533" y="3513"/>
                  </a:cubicBezTo>
                  <a:lnTo>
                    <a:pt x="533" y="621"/>
                  </a:lnTo>
                  <a:cubicBezTo>
                    <a:pt x="533" y="573"/>
                    <a:pt x="573" y="533"/>
                    <a:pt x="621" y="533"/>
                  </a:cubicBezTo>
                  <a:close/>
                  <a:moveTo>
                    <a:pt x="8465" y="6891"/>
                  </a:moveTo>
                  <a:lnTo>
                    <a:pt x="8465" y="7202"/>
                  </a:lnTo>
                  <a:lnTo>
                    <a:pt x="6018" y="7202"/>
                  </a:lnTo>
                  <a:lnTo>
                    <a:pt x="6018" y="6891"/>
                  </a:lnTo>
                  <a:close/>
                  <a:moveTo>
                    <a:pt x="13649" y="4133"/>
                  </a:moveTo>
                  <a:cubicBezTo>
                    <a:pt x="13696" y="4133"/>
                    <a:pt x="13738" y="4173"/>
                    <a:pt x="13738" y="4222"/>
                  </a:cubicBezTo>
                  <a:lnTo>
                    <a:pt x="13738" y="7114"/>
                  </a:lnTo>
                  <a:cubicBezTo>
                    <a:pt x="13738" y="7161"/>
                    <a:pt x="13696" y="7202"/>
                    <a:pt x="13649" y="7202"/>
                  </a:cubicBezTo>
                  <a:lnTo>
                    <a:pt x="8997" y="7202"/>
                  </a:lnTo>
                  <a:lnTo>
                    <a:pt x="8997" y="6803"/>
                  </a:lnTo>
                  <a:cubicBezTo>
                    <a:pt x="8997" y="6559"/>
                    <a:pt x="8798" y="6359"/>
                    <a:pt x="8554" y="6359"/>
                  </a:cubicBezTo>
                  <a:lnTo>
                    <a:pt x="5930" y="6359"/>
                  </a:lnTo>
                  <a:cubicBezTo>
                    <a:pt x="5686" y="6359"/>
                    <a:pt x="5487" y="6559"/>
                    <a:pt x="5487" y="6803"/>
                  </a:cubicBezTo>
                  <a:lnTo>
                    <a:pt x="5487" y="7202"/>
                  </a:lnTo>
                  <a:lnTo>
                    <a:pt x="621" y="7202"/>
                  </a:lnTo>
                  <a:cubicBezTo>
                    <a:pt x="573" y="7202"/>
                    <a:pt x="533" y="7161"/>
                    <a:pt x="533" y="7114"/>
                  </a:cubicBezTo>
                  <a:lnTo>
                    <a:pt x="533" y="4222"/>
                  </a:lnTo>
                  <a:cubicBezTo>
                    <a:pt x="533" y="4173"/>
                    <a:pt x="573" y="4133"/>
                    <a:pt x="621" y="4133"/>
                  </a:cubicBezTo>
                  <a:close/>
                  <a:moveTo>
                    <a:pt x="8465" y="10493"/>
                  </a:moveTo>
                  <a:lnTo>
                    <a:pt x="8465" y="10803"/>
                  </a:lnTo>
                  <a:lnTo>
                    <a:pt x="6018" y="10803"/>
                  </a:lnTo>
                  <a:lnTo>
                    <a:pt x="6018" y="10493"/>
                  </a:lnTo>
                  <a:close/>
                  <a:moveTo>
                    <a:pt x="13649" y="7734"/>
                  </a:moveTo>
                  <a:cubicBezTo>
                    <a:pt x="13696" y="7734"/>
                    <a:pt x="13738" y="7774"/>
                    <a:pt x="13738" y="7823"/>
                  </a:cubicBezTo>
                  <a:lnTo>
                    <a:pt x="13738" y="8667"/>
                  </a:lnTo>
                  <a:lnTo>
                    <a:pt x="11682" y="8667"/>
                  </a:lnTo>
                  <a:cubicBezTo>
                    <a:pt x="11278" y="8667"/>
                    <a:pt x="10950" y="8995"/>
                    <a:pt x="10950" y="9399"/>
                  </a:cubicBezTo>
                  <a:lnTo>
                    <a:pt x="10950" y="10803"/>
                  </a:lnTo>
                  <a:lnTo>
                    <a:pt x="8997" y="10803"/>
                  </a:lnTo>
                  <a:lnTo>
                    <a:pt x="8997" y="10404"/>
                  </a:lnTo>
                  <a:cubicBezTo>
                    <a:pt x="8997" y="10159"/>
                    <a:pt x="8798" y="9961"/>
                    <a:pt x="8554" y="9961"/>
                  </a:cubicBezTo>
                  <a:lnTo>
                    <a:pt x="5930" y="9961"/>
                  </a:lnTo>
                  <a:cubicBezTo>
                    <a:pt x="5686" y="9961"/>
                    <a:pt x="5488" y="10159"/>
                    <a:pt x="5488" y="10404"/>
                  </a:cubicBezTo>
                  <a:lnTo>
                    <a:pt x="5488" y="10803"/>
                  </a:lnTo>
                  <a:lnTo>
                    <a:pt x="621" y="10803"/>
                  </a:lnTo>
                  <a:cubicBezTo>
                    <a:pt x="573" y="10803"/>
                    <a:pt x="533" y="10762"/>
                    <a:pt x="533" y="10715"/>
                  </a:cubicBezTo>
                  <a:lnTo>
                    <a:pt x="533" y="7823"/>
                  </a:lnTo>
                  <a:cubicBezTo>
                    <a:pt x="533" y="7774"/>
                    <a:pt x="574" y="7734"/>
                    <a:pt x="621" y="7734"/>
                  </a:cubicBezTo>
                  <a:close/>
                  <a:moveTo>
                    <a:pt x="8465" y="14094"/>
                  </a:moveTo>
                  <a:lnTo>
                    <a:pt x="8465" y="14404"/>
                  </a:lnTo>
                  <a:lnTo>
                    <a:pt x="6018" y="14404"/>
                  </a:lnTo>
                  <a:lnTo>
                    <a:pt x="6018" y="14094"/>
                  </a:lnTo>
                  <a:close/>
                  <a:moveTo>
                    <a:pt x="621" y="1"/>
                  </a:moveTo>
                  <a:cubicBezTo>
                    <a:pt x="279" y="1"/>
                    <a:pt x="1" y="279"/>
                    <a:pt x="1" y="621"/>
                  </a:cubicBezTo>
                  <a:lnTo>
                    <a:pt x="1" y="3512"/>
                  </a:lnTo>
                  <a:cubicBezTo>
                    <a:pt x="1" y="3645"/>
                    <a:pt x="43" y="3767"/>
                    <a:pt x="113" y="3868"/>
                  </a:cubicBezTo>
                  <a:cubicBezTo>
                    <a:pt x="43" y="3968"/>
                    <a:pt x="1" y="4089"/>
                    <a:pt x="1" y="4222"/>
                  </a:cubicBezTo>
                  <a:lnTo>
                    <a:pt x="1" y="7114"/>
                  </a:lnTo>
                  <a:cubicBezTo>
                    <a:pt x="1" y="7246"/>
                    <a:pt x="43" y="7368"/>
                    <a:pt x="113" y="7468"/>
                  </a:cubicBezTo>
                  <a:cubicBezTo>
                    <a:pt x="43" y="7569"/>
                    <a:pt x="1" y="7691"/>
                    <a:pt x="1" y="7823"/>
                  </a:cubicBezTo>
                  <a:lnTo>
                    <a:pt x="1" y="10715"/>
                  </a:lnTo>
                  <a:cubicBezTo>
                    <a:pt x="1" y="10846"/>
                    <a:pt x="43" y="10968"/>
                    <a:pt x="113" y="11069"/>
                  </a:cubicBezTo>
                  <a:cubicBezTo>
                    <a:pt x="43" y="11170"/>
                    <a:pt x="1" y="11292"/>
                    <a:pt x="1" y="11423"/>
                  </a:cubicBezTo>
                  <a:lnTo>
                    <a:pt x="1" y="14316"/>
                  </a:lnTo>
                  <a:cubicBezTo>
                    <a:pt x="1" y="14658"/>
                    <a:pt x="279" y="14936"/>
                    <a:pt x="621" y="14936"/>
                  </a:cubicBezTo>
                  <a:lnTo>
                    <a:pt x="2514" y="14936"/>
                  </a:lnTo>
                  <a:cubicBezTo>
                    <a:pt x="2661" y="14936"/>
                    <a:pt x="2780" y="14817"/>
                    <a:pt x="2780" y="14670"/>
                  </a:cubicBezTo>
                  <a:cubicBezTo>
                    <a:pt x="2780" y="14523"/>
                    <a:pt x="2661" y="14404"/>
                    <a:pt x="2514" y="14404"/>
                  </a:cubicBezTo>
                  <a:lnTo>
                    <a:pt x="621" y="14404"/>
                  </a:lnTo>
                  <a:cubicBezTo>
                    <a:pt x="573" y="14404"/>
                    <a:pt x="533" y="14364"/>
                    <a:pt x="533" y="14316"/>
                  </a:cubicBezTo>
                  <a:lnTo>
                    <a:pt x="533" y="11423"/>
                  </a:lnTo>
                  <a:cubicBezTo>
                    <a:pt x="533" y="11375"/>
                    <a:pt x="574" y="11335"/>
                    <a:pt x="621" y="11335"/>
                  </a:cubicBezTo>
                  <a:lnTo>
                    <a:pt x="10950" y="11335"/>
                  </a:lnTo>
                  <a:lnTo>
                    <a:pt x="10950" y="14404"/>
                  </a:lnTo>
                  <a:lnTo>
                    <a:pt x="8997" y="14404"/>
                  </a:lnTo>
                  <a:lnTo>
                    <a:pt x="8997" y="14005"/>
                  </a:lnTo>
                  <a:cubicBezTo>
                    <a:pt x="8997" y="13760"/>
                    <a:pt x="8798" y="13562"/>
                    <a:pt x="8554" y="13562"/>
                  </a:cubicBezTo>
                  <a:lnTo>
                    <a:pt x="5930" y="13562"/>
                  </a:lnTo>
                  <a:cubicBezTo>
                    <a:pt x="5686" y="13562"/>
                    <a:pt x="5487" y="13760"/>
                    <a:pt x="5487" y="14005"/>
                  </a:cubicBezTo>
                  <a:lnTo>
                    <a:pt x="5487" y="14404"/>
                  </a:lnTo>
                  <a:lnTo>
                    <a:pt x="4321" y="14404"/>
                  </a:lnTo>
                  <a:cubicBezTo>
                    <a:pt x="4174" y="14404"/>
                    <a:pt x="4055" y="14523"/>
                    <a:pt x="4055" y="14670"/>
                  </a:cubicBezTo>
                  <a:cubicBezTo>
                    <a:pt x="4055" y="14817"/>
                    <a:pt x="4174" y="14936"/>
                    <a:pt x="4321" y="14936"/>
                  </a:cubicBezTo>
                  <a:lnTo>
                    <a:pt x="10977" y="14936"/>
                  </a:lnTo>
                  <a:cubicBezTo>
                    <a:pt x="11012" y="15065"/>
                    <a:pt x="11080" y="15183"/>
                    <a:pt x="11179" y="15277"/>
                  </a:cubicBezTo>
                  <a:lnTo>
                    <a:pt x="14008" y="17950"/>
                  </a:lnTo>
                  <a:cubicBezTo>
                    <a:pt x="14144" y="18079"/>
                    <a:pt x="14323" y="18150"/>
                    <a:pt x="14511" y="18150"/>
                  </a:cubicBezTo>
                  <a:cubicBezTo>
                    <a:pt x="14699" y="18150"/>
                    <a:pt x="14877" y="18079"/>
                    <a:pt x="15014" y="17950"/>
                  </a:cubicBezTo>
                  <a:lnTo>
                    <a:pt x="15918" y="17095"/>
                  </a:lnTo>
                  <a:cubicBezTo>
                    <a:pt x="16025" y="16994"/>
                    <a:pt x="16030" y="16826"/>
                    <a:pt x="15929" y="16719"/>
                  </a:cubicBezTo>
                  <a:cubicBezTo>
                    <a:pt x="15876" y="16664"/>
                    <a:pt x="15806" y="16636"/>
                    <a:pt x="15735" y="16636"/>
                  </a:cubicBezTo>
                  <a:cubicBezTo>
                    <a:pt x="15670" y="16636"/>
                    <a:pt x="15604" y="16660"/>
                    <a:pt x="15553" y="16708"/>
                  </a:cubicBezTo>
                  <a:lnTo>
                    <a:pt x="14648" y="17563"/>
                  </a:lnTo>
                  <a:cubicBezTo>
                    <a:pt x="14611" y="17598"/>
                    <a:pt x="14562" y="17618"/>
                    <a:pt x="14511" y="17618"/>
                  </a:cubicBezTo>
                  <a:cubicBezTo>
                    <a:pt x="14459" y="17618"/>
                    <a:pt x="14410" y="17598"/>
                    <a:pt x="14373" y="17563"/>
                  </a:cubicBezTo>
                  <a:lnTo>
                    <a:pt x="11544" y="14891"/>
                  </a:lnTo>
                  <a:cubicBezTo>
                    <a:pt x="11504" y="14853"/>
                    <a:pt x="11482" y="14799"/>
                    <a:pt x="11482" y="14745"/>
                  </a:cubicBezTo>
                  <a:lnTo>
                    <a:pt x="11482" y="9399"/>
                  </a:lnTo>
                  <a:cubicBezTo>
                    <a:pt x="11482" y="9288"/>
                    <a:pt x="11571" y="9197"/>
                    <a:pt x="11682" y="9197"/>
                  </a:cubicBezTo>
                  <a:lnTo>
                    <a:pt x="17339" y="9197"/>
                  </a:lnTo>
                  <a:cubicBezTo>
                    <a:pt x="17450" y="9197"/>
                    <a:pt x="17540" y="9288"/>
                    <a:pt x="17540" y="9399"/>
                  </a:cubicBezTo>
                  <a:lnTo>
                    <a:pt x="17540" y="14745"/>
                  </a:lnTo>
                  <a:cubicBezTo>
                    <a:pt x="17540" y="14799"/>
                    <a:pt x="17517" y="14853"/>
                    <a:pt x="17477" y="14891"/>
                  </a:cubicBezTo>
                  <a:lnTo>
                    <a:pt x="16865" y="15469"/>
                  </a:lnTo>
                  <a:cubicBezTo>
                    <a:pt x="16758" y="15569"/>
                    <a:pt x="16753" y="15738"/>
                    <a:pt x="16854" y="15844"/>
                  </a:cubicBezTo>
                  <a:cubicBezTo>
                    <a:pt x="16907" y="15900"/>
                    <a:pt x="16977" y="15928"/>
                    <a:pt x="17048" y="15928"/>
                  </a:cubicBezTo>
                  <a:cubicBezTo>
                    <a:pt x="17113" y="15928"/>
                    <a:pt x="17178" y="15904"/>
                    <a:pt x="17229" y="15856"/>
                  </a:cubicBezTo>
                  <a:lnTo>
                    <a:pt x="17842" y="15277"/>
                  </a:lnTo>
                  <a:cubicBezTo>
                    <a:pt x="17988" y="15139"/>
                    <a:pt x="18071" y="14945"/>
                    <a:pt x="18071" y="14745"/>
                  </a:cubicBezTo>
                  <a:lnTo>
                    <a:pt x="18071" y="9399"/>
                  </a:lnTo>
                  <a:cubicBezTo>
                    <a:pt x="18071" y="8995"/>
                    <a:pt x="17743" y="8667"/>
                    <a:pt x="17339" y="8667"/>
                  </a:cubicBezTo>
                  <a:lnTo>
                    <a:pt x="14269" y="8667"/>
                  </a:lnTo>
                  <a:lnTo>
                    <a:pt x="14269" y="7823"/>
                  </a:lnTo>
                  <a:cubicBezTo>
                    <a:pt x="14269" y="7691"/>
                    <a:pt x="14227" y="7569"/>
                    <a:pt x="14157" y="7468"/>
                  </a:cubicBezTo>
                  <a:cubicBezTo>
                    <a:pt x="14227" y="7368"/>
                    <a:pt x="14269" y="7246"/>
                    <a:pt x="14269" y="7114"/>
                  </a:cubicBezTo>
                  <a:lnTo>
                    <a:pt x="14269" y="4222"/>
                  </a:lnTo>
                  <a:cubicBezTo>
                    <a:pt x="14269" y="4089"/>
                    <a:pt x="14227" y="3968"/>
                    <a:pt x="14157" y="3868"/>
                  </a:cubicBezTo>
                  <a:cubicBezTo>
                    <a:pt x="14227" y="3767"/>
                    <a:pt x="14269" y="3645"/>
                    <a:pt x="14269" y="3512"/>
                  </a:cubicBezTo>
                  <a:lnTo>
                    <a:pt x="14269" y="621"/>
                  </a:lnTo>
                  <a:cubicBezTo>
                    <a:pt x="14269" y="279"/>
                    <a:pt x="13991" y="1"/>
                    <a:pt x="13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50"/>
            <p:cNvSpPr/>
            <p:nvPr/>
          </p:nvSpPr>
          <p:spPr>
            <a:xfrm>
              <a:off x="2317182" y="4320334"/>
              <a:ext cx="174362" cy="246899"/>
            </a:xfrm>
            <a:custGeom>
              <a:rect b="b" l="l" r="r" t="t"/>
              <a:pathLst>
                <a:path extrusionOk="0" h="7444" w="5257">
                  <a:moveTo>
                    <a:pt x="4724" y="533"/>
                  </a:moveTo>
                  <a:lnTo>
                    <a:pt x="4724" y="4832"/>
                  </a:lnTo>
                  <a:lnTo>
                    <a:pt x="2894" y="6562"/>
                  </a:lnTo>
                  <a:lnTo>
                    <a:pt x="2894" y="3448"/>
                  </a:lnTo>
                  <a:cubicBezTo>
                    <a:pt x="2894" y="3301"/>
                    <a:pt x="2774" y="3182"/>
                    <a:pt x="2628" y="3182"/>
                  </a:cubicBezTo>
                  <a:cubicBezTo>
                    <a:pt x="2481" y="3182"/>
                    <a:pt x="2362" y="3301"/>
                    <a:pt x="2362" y="3448"/>
                  </a:cubicBezTo>
                  <a:lnTo>
                    <a:pt x="2362" y="6562"/>
                  </a:lnTo>
                  <a:lnTo>
                    <a:pt x="531" y="4832"/>
                  </a:lnTo>
                  <a:lnTo>
                    <a:pt x="531" y="533"/>
                  </a:lnTo>
                  <a:lnTo>
                    <a:pt x="2362" y="533"/>
                  </a:lnTo>
                  <a:lnTo>
                    <a:pt x="2362" y="1675"/>
                  </a:lnTo>
                  <a:cubicBezTo>
                    <a:pt x="2362" y="1822"/>
                    <a:pt x="2481" y="1941"/>
                    <a:pt x="2628" y="1941"/>
                  </a:cubicBezTo>
                  <a:cubicBezTo>
                    <a:pt x="2774" y="1941"/>
                    <a:pt x="2894" y="1822"/>
                    <a:pt x="2894" y="1675"/>
                  </a:cubicBezTo>
                  <a:lnTo>
                    <a:pt x="2894" y="533"/>
                  </a:lnTo>
                  <a:close/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4946"/>
                  </a:lnTo>
                  <a:cubicBezTo>
                    <a:pt x="0" y="5018"/>
                    <a:pt x="30" y="5088"/>
                    <a:pt x="83" y="5139"/>
                  </a:cubicBezTo>
                  <a:lnTo>
                    <a:pt x="2445" y="7371"/>
                  </a:lnTo>
                  <a:cubicBezTo>
                    <a:pt x="2496" y="7420"/>
                    <a:pt x="2562" y="7444"/>
                    <a:pt x="2628" y="7444"/>
                  </a:cubicBezTo>
                  <a:cubicBezTo>
                    <a:pt x="2693" y="7444"/>
                    <a:pt x="2759" y="7420"/>
                    <a:pt x="2810" y="7371"/>
                  </a:cubicBezTo>
                  <a:lnTo>
                    <a:pt x="5173" y="5139"/>
                  </a:lnTo>
                  <a:cubicBezTo>
                    <a:pt x="5226" y="5088"/>
                    <a:pt x="5256" y="5018"/>
                    <a:pt x="5256" y="4946"/>
                  </a:cubicBezTo>
                  <a:lnTo>
                    <a:pt x="5256" y="267"/>
                  </a:lnTo>
                  <a:cubicBezTo>
                    <a:pt x="5256" y="120"/>
                    <a:pt x="5137" y="1"/>
                    <a:pt x="4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3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WHAT IS PROTOTYPE POLLUTION?</a:t>
            </a:r>
            <a:endParaRPr sz="3100"/>
          </a:p>
        </p:txBody>
      </p:sp>
      <p:sp>
        <p:nvSpPr>
          <p:cNvPr id="1243" name="Google Shape;1243;p33"/>
          <p:cNvSpPr txBox="1"/>
          <p:nvPr/>
        </p:nvSpPr>
        <p:spPr>
          <a:xfrm>
            <a:off x="702825" y="4147800"/>
            <a:ext cx="384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44" name="Google Shape;1244;p33"/>
          <p:cNvSpPr txBox="1"/>
          <p:nvPr/>
        </p:nvSpPr>
        <p:spPr>
          <a:xfrm>
            <a:off x="4581175" y="4147800"/>
            <a:ext cx="384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45" name="Google Shape;1245;p33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52">
            <a:off x="256993" y="4093096"/>
            <a:ext cx="1025168" cy="665781"/>
          </a:xfrm>
          <a:prstGeom prst="rect">
            <a:avLst/>
          </a:prstGeom>
          <a:noFill/>
          <a:ln>
            <a:noFill/>
          </a:ln>
        </p:spPr>
      </p:pic>
      <p:sp>
        <p:nvSpPr>
          <p:cNvPr id="1246" name="Google Shape;1246;p33"/>
          <p:cNvSpPr txBox="1"/>
          <p:nvPr/>
        </p:nvSpPr>
        <p:spPr>
          <a:xfrm>
            <a:off x="891025" y="1623350"/>
            <a:ext cx="7266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is a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Javascript vulnerability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that enables an attacker to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add arbitrary properties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to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global object prototypes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which may be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inherited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by user-defined objects.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7" name="Google Shape;1247;p33"/>
          <p:cNvSpPr txBox="1"/>
          <p:nvPr/>
        </p:nvSpPr>
        <p:spPr>
          <a:xfrm>
            <a:off x="891025" y="2532050"/>
            <a:ext cx="726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lets an attacker control properties of objects that would otherwise be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inaccessible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8" name="Google Shape;1248;p33"/>
          <p:cNvSpPr txBox="1"/>
          <p:nvPr/>
        </p:nvSpPr>
        <p:spPr>
          <a:xfrm>
            <a:off x="891025" y="3484875"/>
            <a:ext cx="726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IT’S NOT A STANDALONE VULNERABILITY, THIS CAN BE POTENTIALLY BE CHAINED WITH OTHER VULNERABILITIES!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51"/>
          <p:cNvSpPr txBox="1"/>
          <p:nvPr>
            <p:ph type="title"/>
          </p:nvPr>
        </p:nvSpPr>
        <p:spPr>
          <a:xfrm>
            <a:off x="420300" y="539500"/>
            <a:ext cx="830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SERVER-SIDE PROTOTYPE POLLUTION</a:t>
            </a:r>
            <a:endParaRPr sz="2700"/>
          </a:p>
        </p:txBody>
      </p:sp>
      <p:sp>
        <p:nvSpPr>
          <p:cNvPr id="1735" name="Google Shape;1735;p51"/>
          <p:cNvSpPr txBox="1"/>
          <p:nvPr/>
        </p:nvSpPr>
        <p:spPr>
          <a:xfrm>
            <a:off x="702825" y="4147800"/>
            <a:ext cx="384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36" name="Google Shape;1736;p51"/>
          <p:cNvSpPr txBox="1"/>
          <p:nvPr/>
        </p:nvSpPr>
        <p:spPr>
          <a:xfrm>
            <a:off x="4581175" y="4147800"/>
            <a:ext cx="384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37" name="Google Shape;1737;p51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52">
            <a:off x="256993" y="4093096"/>
            <a:ext cx="1025168" cy="665781"/>
          </a:xfrm>
          <a:prstGeom prst="rect">
            <a:avLst/>
          </a:prstGeom>
          <a:noFill/>
          <a:ln>
            <a:noFill/>
          </a:ln>
        </p:spPr>
      </p:pic>
      <p:sp>
        <p:nvSpPr>
          <p:cNvPr id="1738" name="Google Shape;1738;p51"/>
          <p:cNvSpPr txBox="1"/>
          <p:nvPr/>
        </p:nvSpPr>
        <p:spPr>
          <a:xfrm>
            <a:off x="891025" y="1623350"/>
            <a:ext cx="72663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Server-side prototype pollution is generally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more difficult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detect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than its client-side variant, for several reason: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 source code access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Lack of developer tools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DoS problem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Pollution persistence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9" name="Google Shape;1739;p51"/>
          <p:cNvSpPr/>
          <p:nvPr/>
        </p:nvSpPr>
        <p:spPr>
          <a:xfrm rot="5400000">
            <a:off x="55122" y="246630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0" name="Google Shape;1740;p51"/>
          <p:cNvGrpSpPr/>
          <p:nvPr/>
        </p:nvGrpSpPr>
        <p:grpSpPr>
          <a:xfrm>
            <a:off x="296432" y="441508"/>
            <a:ext cx="534368" cy="536674"/>
            <a:chOff x="1923053" y="4001992"/>
            <a:chExt cx="599403" cy="601990"/>
          </a:xfrm>
        </p:grpSpPr>
        <p:sp>
          <p:nvSpPr>
            <p:cNvPr id="1741" name="Google Shape;1741;p51"/>
            <p:cNvSpPr/>
            <p:nvPr/>
          </p:nvSpPr>
          <p:spPr>
            <a:xfrm>
              <a:off x="2249886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1"/>
                  </a:moveTo>
                  <a:cubicBezTo>
                    <a:pt x="196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5"/>
                  </a:cubicBezTo>
                  <a:cubicBezTo>
                    <a:pt x="128" y="505"/>
                    <a:pt x="196" y="533"/>
                    <a:pt x="265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3" y="405"/>
                    <a:pt x="532" y="336"/>
                    <a:pt x="532" y="267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51"/>
            <p:cNvSpPr/>
            <p:nvPr/>
          </p:nvSpPr>
          <p:spPr>
            <a:xfrm>
              <a:off x="2290682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6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6"/>
                  </a:cubicBezTo>
                  <a:cubicBezTo>
                    <a:pt x="504" y="405"/>
                    <a:pt x="532" y="337"/>
                    <a:pt x="532" y="267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51"/>
            <p:cNvSpPr/>
            <p:nvPr/>
          </p:nvSpPr>
          <p:spPr>
            <a:xfrm>
              <a:off x="2331478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51"/>
            <p:cNvSpPr/>
            <p:nvPr/>
          </p:nvSpPr>
          <p:spPr>
            <a:xfrm>
              <a:off x="1965839" y="4044015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4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51"/>
            <p:cNvSpPr/>
            <p:nvPr/>
          </p:nvSpPr>
          <p:spPr>
            <a:xfrm>
              <a:off x="1998244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51"/>
            <p:cNvSpPr/>
            <p:nvPr/>
          </p:nvSpPr>
          <p:spPr>
            <a:xfrm>
              <a:off x="2030715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4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51"/>
            <p:cNvSpPr/>
            <p:nvPr/>
          </p:nvSpPr>
          <p:spPr>
            <a:xfrm>
              <a:off x="2063119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51"/>
            <p:cNvSpPr/>
            <p:nvPr/>
          </p:nvSpPr>
          <p:spPr>
            <a:xfrm>
              <a:off x="2249886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0"/>
                  </a:moveTo>
                  <a:cubicBezTo>
                    <a:pt x="196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5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3" y="405"/>
                    <a:pt x="532" y="337"/>
                    <a:pt x="532" y="266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51"/>
            <p:cNvSpPr/>
            <p:nvPr/>
          </p:nvSpPr>
          <p:spPr>
            <a:xfrm>
              <a:off x="2290682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6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4" y="405"/>
                    <a:pt x="532" y="337"/>
                    <a:pt x="532" y="266"/>
                  </a:cubicBezTo>
                  <a:cubicBezTo>
                    <a:pt x="532" y="197"/>
                    <a:pt x="504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51"/>
            <p:cNvSpPr/>
            <p:nvPr/>
          </p:nvSpPr>
          <p:spPr>
            <a:xfrm>
              <a:off x="2331478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5"/>
                  </a:cubicBezTo>
                  <a:cubicBezTo>
                    <a:pt x="128" y="505"/>
                    <a:pt x="197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5" y="405"/>
                    <a:pt x="532" y="336"/>
                    <a:pt x="532" y="266"/>
                  </a:cubicBezTo>
                  <a:cubicBezTo>
                    <a:pt x="532" y="197"/>
                    <a:pt x="505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51"/>
            <p:cNvSpPr/>
            <p:nvPr/>
          </p:nvSpPr>
          <p:spPr>
            <a:xfrm>
              <a:off x="1965839" y="4163452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51"/>
            <p:cNvSpPr/>
            <p:nvPr/>
          </p:nvSpPr>
          <p:spPr>
            <a:xfrm>
              <a:off x="1998244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51"/>
            <p:cNvSpPr/>
            <p:nvPr/>
          </p:nvSpPr>
          <p:spPr>
            <a:xfrm>
              <a:off x="2030715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51"/>
            <p:cNvSpPr/>
            <p:nvPr/>
          </p:nvSpPr>
          <p:spPr>
            <a:xfrm>
              <a:off x="2063119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51"/>
            <p:cNvSpPr/>
            <p:nvPr/>
          </p:nvSpPr>
          <p:spPr>
            <a:xfrm>
              <a:off x="2249886" y="4300599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5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5"/>
                    <a:pt x="28" y="404"/>
                    <a:pt x="78" y="453"/>
                  </a:cubicBezTo>
                  <a:cubicBezTo>
                    <a:pt x="128" y="503"/>
                    <a:pt x="196" y="531"/>
                    <a:pt x="265" y="531"/>
                  </a:cubicBezTo>
                  <a:cubicBezTo>
                    <a:pt x="336" y="531"/>
                    <a:pt x="405" y="502"/>
                    <a:pt x="454" y="453"/>
                  </a:cubicBezTo>
                  <a:cubicBezTo>
                    <a:pt x="503" y="404"/>
                    <a:pt x="532" y="335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51"/>
            <p:cNvSpPr/>
            <p:nvPr/>
          </p:nvSpPr>
          <p:spPr>
            <a:xfrm>
              <a:off x="1965839" y="4282888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51"/>
            <p:cNvSpPr/>
            <p:nvPr/>
          </p:nvSpPr>
          <p:spPr>
            <a:xfrm>
              <a:off x="1998244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51"/>
            <p:cNvSpPr/>
            <p:nvPr/>
          </p:nvSpPr>
          <p:spPr>
            <a:xfrm>
              <a:off x="2030715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51"/>
            <p:cNvSpPr/>
            <p:nvPr/>
          </p:nvSpPr>
          <p:spPr>
            <a:xfrm>
              <a:off x="2063119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51"/>
            <p:cNvSpPr/>
            <p:nvPr/>
          </p:nvSpPr>
          <p:spPr>
            <a:xfrm>
              <a:off x="2249886" y="4420035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6" y="0"/>
                    <a:pt x="128" y="28"/>
                    <a:pt x="78" y="77"/>
                  </a:cubicBezTo>
                  <a:cubicBezTo>
                    <a:pt x="28" y="127"/>
                    <a:pt x="0" y="195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8" y="503"/>
                    <a:pt x="196" y="532"/>
                    <a:pt x="265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7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51"/>
            <p:cNvSpPr/>
            <p:nvPr/>
          </p:nvSpPr>
          <p:spPr>
            <a:xfrm>
              <a:off x="1965839" y="4402324"/>
              <a:ext cx="17645" cy="53035"/>
            </a:xfrm>
            <a:custGeom>
              <a:rect b="b" l="l" r="r" t="t"/>
              <a:pathLst>
                <a:path extrusionOk="0" h="1599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51"/>
            <p:cNvSpPr/>
            <p:nvPr/>
          </p:nvSpPr>
          <p:spPr>
            <a:xfrm>
              <a:off x="1998244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51"/>
            <p:cNvSpPr/>
            <p:nvPr/>
          </p:nvSpPr>
          <p:spPr>
            <a:xfrm>
              <a:off x="2030715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51"/>
            <p:cNvSpPr/>
            <p:nvPr/>
          </p:nvSpPr>
          <p:spPr>
            <a:xfrm>
              <a:off x="2063119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51"/>
            <p:cNvSpPr/>
            <p:nvPr/>
          </p:nvSpPr>
          <p:spPr>
            <a:xfrm>
              <a:off x="1923053" y="4001992"/>
              <a:ext cx="599403" cy="601990"/>
            </a:xfrm>
            <a:custGeom>
              <a:rect b="b" l="l" r="r" t="t"/>
              <a:pathLst>
                <a:path extrusionOk="0" h="18150" w="18072">
                  <a:moveTo>
                    <a:pt x="8465" y="3290"/>
                  </a:moveTo>
                  <a:lnTo>
                    <a:pt x="8465" y="3602"/>
                  </a:lnTo>
                  <a:lnTo>
                    <a:pt x="6018" y="3602"/>
                  </a:lnTo>
                  <a:lnTo>
                    <a:pt x="6018" y="3290"/>
                  </a:lnTo>
                  <a:close/>
                  <a:moveTo>
                    <a:pt x="13649" y="533"/>
                  </a:moveTo>
                  <a:cubicBezTo>
                    <a:pt x="13696" y="533"/>
                    <a:pt x="13738" y="573"/>
                    <a:pt x="13738" y="621"/>
                  </a:cubicBezTo>
                  <a:lnTo>
                    <a:pt x="13738" y="3513"/>
                  </a:lnTo>
                  <a:cubicBezTo>
                    <a:pt x="13738" y="3561"/>
                    <a:pt x="13696" y="3602"/>
                    <a:pt x="13649" y="3602"/>
                  </a:cubicBezTo>
                  <a:lnTo>
                    <a:pt x="8997" y="3602"/>
                  </a:lnTo>
                  <a:lnTo>
                    <a:pt x="8997" y="3202"/>
                  </a:lnTo>
                  <a:cubicBezTo>
                    <a:pt x="8997" y="2958"/>
                    <a:pt x="8798" y="2760"/>
                    <a:pt x="8554" y="2760"/>
                  </a:cubicBezTo>
                  <a:lnTo>
                    <a:pt x="5930" y="2760"/>
                  </a:lnTo>
                  <a:cubicBezTo>
                    <a:pt x="5686" y="2760"/>
                    <a:pt x="5487" y="2958"/>
                    <a:pt x="5487" y="3202"/>
                  </a:cubicBezTo>
                  <a:lnTo>
                    <a:pt x="5487" y="3602"/>
                  </a:lnTo>
                  <a:lnTo>
                    <a:pt x="621" y="3602"/>
                  </a:lnTo>
                  <a:cubicBezTo>
                    <a:pt x="573" y="3602"/>
                    <a:pt x="533" y="3561"/>
                    <a:pt x="533" y="3513"/>
                  </a:cubicBezTo>
                  <a:lnTo>
                    <a:pt x="533" y="621"/>
                  </a:lnTo>
                  <a:cubicBezTo>
                    <a:pt x="533" y="573"/>
                    <a:pt x="573" y="533"/>
                    <a:pt x="621" y="533"/>
                  </a:cubicBezTo>
                  <a:close/>
                  <a:moveTo>
                    <a:pt x="8465" y="6891"/>
                  </a:moveTo>
                  <a:lnTo>
                    <a:pt x="8465" y="7202"/>
                  </a:lnTo>
                  <a:lnTo>
                    <a:pt x="6018" y="7202"/>
                  </a:lnTo>
                  <a:lnTo>
                    <a:pt x="6018" y="6891"/>
                  </a:lnTo>
                  <a:close/>
                  <a:moveTo>
                    <a:pt x="13649" y="4133"/>
                  </a:moveTo>
                  <a:cubicBezTo>
                    <a:pt x="13696" y="4133"/>
                    <a:pt x="13738" y="4173"/>
                    <a:pt x="13738" y="4222"/>
                  </a:cubicBezTo>
                  <a:lnTo>
                    <a:pt x="13738" y="7114"/>
                  </a:lnTo>
                  <a:cubicBezTo>
                    <a:pt x="13738" y="7161"/>
                    <a:pt x="13696" y="7202"/>
                    <a:pt x="13649" y="7202"/>
                  </a:cubicBezTo>
                  <a:lnTo>
                    <a:pt x="8997" y="7202"/>
                  </a:lnTo>
                  <a:lnTo>
                    <a:pt x="8997" y="6803"/>
                  </a:lnTo>
                  <a:cubicBezTo>
                    <a:pt x="8997" y="6559"/>
                    <a:pt x="8798" y="6359"/>
                    <a:pt x="8554" y="6359"/>
                  </a:cubicBezTo>
                  <a:lnTo>
                    <a:pt x="5930" y="6359"/>
                  </a:lnTo>
                  <a:cubicBezTo>
                    <a:pt x="5686" y="6359"/>
                    <a:pt x="5487" y="6559"/>
                    <a:pt x="5487" y="6803"/>
                  </a:cubicBezTo>
                  <a:lnTo>
                    <a:pt x="5487" y="7202"/>
                  </a:lnTo>
                  <a:lnTo>
                    <a:pt x="621" y="7202"/>
                  </a:lnTo>
                  <a:cubicBezTo>
                    <a:pt x="573" y="7202"/>
                    <a:pt x="533" y="7161"/>
                    <a:pt x="533" y="7114"/>
                  </a:cubicBezTo>
                  <a:lnTo>
                    <a:pt x="533" y="4222"/>
                  </a:lnTo>
                  <a:cubicBezTo>
                    <a:pt x="533" y="4173"/>
                    <a:pt x="573" y="4133"/>
                    <a:pt x="621" y="4133"/>
                  </a:cubicBezTo>
                  <a:close/>
                  <a:moveTo>
                    <a:pt x="8465" y="10493"/>
                  </a:moveTo>
                  <a:lnTo>
                    <a:pt x="8465" y="10803"/>
                  </a:lnTo>
                  <a:lnTo>
                    <a:pt x="6018" y="10803"/>
                  </a:lnTo>
                  <a:lnTo>
                    <a:pt x="6018" y="10493"/>
                  </a:lnTo>
                  <a:close/>
                  <a:moveTo>
                    <a:pt x="13649" y="7734"/>
                  </a:moveTo>
                  <a:cubicBezTo>
                    <a:pt x="13696" y="7734"/>
                    <a:pt x="13738" y="7774"/>
                    <a:pt x="13738" y="7823"/>
                  </a:cubicBezTo>
                  <a:lnTo>
                    <a:pt x="13738" y="8667"/>
                  </a:lnTo>
                  <a:lnTo>
                    <a:pt x="11682" y="8667"/>
                  </a:lnTo>
                  <a:cubicBezTo>
                    <a:pt x="11278" y="8667"/>
                    <a:pt x="10950" y="8995"/>
                    <a:pt x="10950" y="9399"/>
                  </a:cubicBezTo>
                  <a:lnTo>
                    <a:pt x="10950" y="10803"/>
                  </a:lnTo>
                  <a:lnTo>
                    <a:pt x="8997" y="10803"/>
                  </a:lnTo>
                  <a:lnTo>
                    <a:pt x="8997" y="10404"/>
                  </a:lnTo>
                  <a:cubicBezTo>
                    <a:pt x="8997" y="10159"/>
                    <a:pt x="8798" y="9961"/>
                    <a:pt x="8554" y="9961"/>
                  </a:cubicBezTo>
                  <a:lnTo>
                    <a:pt x="5930" y="9961"/>
                  </a:lnTo>
                  <a:cubicBezTo>
                    <a:pt x="5686" y="9961"/>
                    <a:pt x="5488" y="10159"/>
                    <a:pt x="5488" y="10404"/>
                  </a:cubicBezTo>
                  <a:lnTo>
                    <a:pt x="5488" y="10803"/>
                  </a:lnTo>
                  <a:lnTo>
                    <a:pt x="621" y="10803"/>
                  </a:lnTo>
                  <a:cubicBezTo>
                    <a:pt x="573" y="10803"/>
                    <a:pt x="533" y="10762"/>
                    <a:pt x="533" y="10715"/>
                  </a:cubicBezTo>
                  <a:lnTo>
                    <a:pt x="533" y="7823"/>
                  </a:lnTo>
                  <a:cubicBezTo>
                    <a:pt x="533" y="7774"/>
                    <a:pt x="574" y="7734"/>
                    <a:pt x="621" y="7734"/>
                  </a:cubicBezTo>
                  <a:close/>
                  <a:moveTo>
                    <a:pt x="8465" y="14094"/>
                  </a:moveTo>
                  <a:lnTo>
                    <a:pt x="8465" y="14404"/>
                  </a:lnTo>
                  <a:lnTo>
                    <a:pt x="6018" y="14404"/>
                  </a:lnTo>
                  <a:lnTo>
                    <a:pt x="6018" y="14094"/>
                  </a:lnTo>
                  <a:close/>
                  <a:moveTo>
                    <a:pt x="621" y="1"/>
                  </a:moveTo>
                  <a:cubicBezTo>
                    <a:pt x="279" y="1"/>
                    <a:pt x="1" y="279"/>
                    <a:pt x="1" y="621"/>
                  </a:cubicBezTo>
                  <a:lnTo>
                    <a:pt x="1" y="3512"/>
                  </a:lnTo>
                  <a:cubicBezTo>
                    <a:pt x="1" y="3645"/>
                    <a:pt x="43" y="3767"/>
                    <a:pt x="113" y="3868"/>
                  </a:cubicBezTo>
                  <a:cubicBezTo>
                    <a:pt x="43" y="3968"/>
                    <a:pt x="1" y="4089"/>
                    <a:pt x="1" y="4222"/>
                  </a:cubicBezTo>
                  <a:lnTo>
                    <a:pt x="1" y="7114"/>
                  </a:lnTo>
                  <a:cubicBezTo>
                    <a:pt x="1" y="7246"/>
                    <a:pt x="43" y="7368"/>
                    <a:pt x="113" y="7468"/>
                  </a:cubicBezTo>
                  <a:cubicBezTo>
                    <a:pt x="43" y="7569"/>
                    <a:pt x="1" y="7691"/>
                    <a:pt x="1" y="7823"/>
                  </a:cubicBezTo>
                  <a:lnTo>
                    <a:pt x="1" y="10715"/>
                  </a:lnTo>
                  <a:cubicBezTo>
                    <a:pt x="1" y="10846"/>
                    <a:pt x="43" y="10968"/>
                    <a:pt x="113" y="11069"/>
                  </a:cubicBezTo>
                  <a:cubicBezTo>
                    <a:pt x="43" y="11170"/>
                    <a:pt x="1" y="11292"/>
                    <a:pt x="1" y="11423"/>
                  </a:cubicBezTo>
                  <a:lnTo>
                    <a:pt x="1" y="14316"/>
                  </a:lnTo>
                  <a:cubicBezTo>
                    <a:pt x="1" y="14658"/>
                    <a:pt x="279" y="14936"/>
                    <a:pt x="621" y="14936"/>
                  </a:cubicBezTo>
                  <a:lnTo>
                    <a:pt x="2514" y="14936"/>
                  </a:lnTo>
                  <a:cubicBezTo>
                    <a:pt x="2661" y="14936"/>
                    <a:pt x="2780" y="14817"/>
                    <a:pt x="2780" y="14670"/>
                  </a:cubicBezTo>
                  <a:cubicBezTo>
                    <a:pt x="2780" y="14523"/>
                    <a:pt x="2661" y="14404"/>
                    <a:pt x="2514" y="14404"/>
                  </a:cubicBezTo>
                  <a:lnTo>
                    <a:pt x="621" y="14404"/>
                  </a:lnTo>
                  <a:cubicBezTo>
                    <a:pt x="573" y="14404"/>
                    <a:pt x="533" y="14364"/>
                    <a:pt x="533" y="14316"/>
                  </a:cubicBezTo>
                  <a:lnTo>
                    <a:pt x="533" y="11423"/>
                  </a:lnTo>
                  <a:cubicBezTo>
                    <a:pt x="533" y="11375"/>
                    <a:pt x="574" y="11335"/>
                    <a:pt x="621" y="11335"/>
                  </a:cubicBezTo>
                  <a:lnTo>
                    <a:pt x="10950" y="11335"/>
                  </a:lnTo>
                  <a:lnTo>
                    <a:pt x="10950" y="14404"/>
                  </a:lnTo>
                  <a:lnTo>
                    <a:pt x="8997" y="14404"/>
                  </a:lnTo>
                  <a:lnTo>
                    <a:pt x="8997" y="14005"/>
                  </a:lnTo>
                  <a:cubicBezTo>
                    <a:pt x="8997" y="13760"/>
                    <a:pt x="8798" y="13562"/>
                    <a:pt x="8554" y="13562"/>
                  </a:cubicBezTo>
                  <a:lnTo>
                    <a:pt x="5930" y="13562"/>
                  </a:lnTo>
                  <a:cubicBezTo>
                    <a:pt x="5686" y="13562"/>
                    <a:pt x="5487" y="13760"/>
                    <a:pt x="5487" y="14005"/>
                  </a:cubicBezTo>
                  <a:lnTo>
                    <a:pt x="5487" y="14404"/>
                  </a:lnTo>
                  <a:lnTo>
                    <a:pt x="4321" y="14404"/>
                  </a:lnTo>
                  <a:cubicBezTo>
                    <a:pt x="4174" y="14404"/>
                    <a:pt x="4055" y="14523"/>
                    <a:pt x="4055" y="14670"/>
                  </a:cubicBezTo>
                  <a:cubicBezTo>
                    <a:pt x="4055" y="14817"/>
                    <a:pt x="4174" y="14936"/>
                    <a:pt x="4321" y="14936"/>
                  </a:cubicBezTo>
                  <a:lnTo>
                    <a:pt x="10977" y="14936"/>
                  </a:lnTo>
                  <a:cubicBezTo>
                    <a:pt x="11012" y="15065"/>
                    <a:pt x="11080" y="15183"/>
                    <a:pt x="11179" y="15277"/>
                  </a:cubicBezTo>
                  <a:lnTo>
                    <a:pt x="14008" y="17950"/>
                  </a:lnTo>
                  <a:cubicBezTo>
                    <a:pt x="14144" y="18079"/>
                    <a:pt x="14323" y="18150"/>
                    <a:pt x="14511" y="18150"/>
                  </a:cubicBezTo>
                  <a:cubicBezTo>
                    <a:pt x="14699" y="18150"/>
                    <a:pt x="14877" y="18079"/>
                    <a:pt x="15014" y="17950"/>
                  </a:cubicBezTo>
                  <a:lnTo>
                    <a:pt x="15918" y="17095"/>
                  </a:lnTo>
                  <a:cubicBezTo>
                    <a:pt x="16025" y="16994"/>
                    <a:pt x="16030" y="16826"/>
                    <a:pt x="15929" y="16719"/>
                  </a:cubicBezTo>
                  <a:cubicBezTo>
                    <a:pt x="15876" y="16664"/>
                    <a:pt x="15806" y="16636"/>
                    <a:pt x="15735" y="16636"/>
                  </a:cubicBezTo>
                  <a:cubicBezTo>
                    <a:pt x="15670" y="16636"/>
                    <a:pt x="15604" y="16660"/>
                    <a:pt x="15553" y="16708"/>
                  </a:cubicBezTo>
                  <a:lnTo>
                    <a:pt x="14648" y="17563"/>
                  </a:lnTo>
                  <a:cubicBezTo>
                    <a:pt x="14611" y="17598"/>
                    <a:pt x="14562" y="17618"/>
                    <a:pt x="14511" y="17618"/>
                  </a:cubicBezTo>
                  <a:cubicBezTo>
                    <a:pt x="14459" y="17618"/>
                    <a:pt x="14410" y="17598"/>
                    <a:pt x="14373" y="17563"/>
                  </a:cubicBezTo>
                  <a:lnTo>
                    <a:pt x="11544" y="14891"/>
                  </a:lnTo>
                  <a:cubicBezTo>
                    <a:pt x="11504" y="14853"/>
                    <a:pt x="11482" y="14799"/>
                    <a:pt x="11482" y="14745"/>
                  </a:cubicBezTo>
                  <a:lnTo>
                    <a:pt x="11482" y="9399"/>
                  </a:lnTo>
                  <a:cubicBezTo>
                    <a:pt x="11482" y="9288"/>
                    <a:pt x="11571" y="9197"/>
                    <a:pt x="11682" y="9197"/>
                  </a:cubicBezTo>
                  <a:lnTo>
                    <a:pt x="17339" y="9197"/>
                  </a:lnTo>
                  <a:cubicBezTo>
                    <a:pt x="17450" y="9197"/>
                    <a:pt x="17540" y="9288"/>
                    <a:pt x="17540" y="9399"/>
                  </a:cubicBezTo>
                  <a:lnTo>
                    <a:pt x="17540" y="14745"/>
                  </a:lnTo>
                  <a:cubicBezTo>
                    <a:pt x="17540" y="14799"/>
                    <a:pt x="17517" y="14853"/>
                    <a:pt x="17477" y="14891"/>
                  </a:cubicBezTo>
                  <a:lnTo>
                    <a:pt x="16865" y="15469"/>
                  </a:lnTo>
                  <a:cubicBezTo>
                    <a:pt x="16758" y="15569"/>
                    <a:pt x="16753" y="15738"/>
                    <a:pt x="16854" y="15844"/>
                  </a:cubicBezTo>
                  <a:cubicBezTo>
                    <a:pt x="16907" y="15900"/>
                    <a:pt x="16977" y="15928"/>
                    <a:pt x="17048" y="15928"/>
                  </a:cubicBezTo>
                  <a:cubicBezTo>
                    <a:pt x="17113" y="15928"/>
                    <a:pt x="17178" y="15904"/>
                    <a:pt x="17229" y="15856"/>
                  </a:cubicBezTo>
                  <a:lnTo>
                    <a:pt x="17842" y="15277"/>
                  </a:lnTo>
                  <a:cubicBezTo>
                    <a:pt x="17988" y="15139"/>
                    <a:pt x="18071" y="14945"/>
                    <a:pt x="18071" y="14745"/>
                  </a:cubicBezTo>
                  <a:lnTo>
                    <a:pt x="18071" y="9399"/>
                  </a:lnTo>
                  <a:cubicBezTo>
                    <a:pt x="18071" y="8995"/>
                    <a:pt x="17743" y="8667"/>
                    <a:pt x="17339" y="8667"/>
                  </a:cubicBezTo>
                  <a:lnTo>
                    <a:pt x="14269" y="8667"/>
                  </a:lnTo>
                  <a:lnTo>
                    <a:pt x="14269" y="7823"/>
                  </a:lnTo>
                  <a:cubicBezTo>
                    <a:pt x="14269" y="7691"/>
                    <a:pt x="14227" y="7569"/>
                    <a:pt x="14157" y="7468"/>
                  </a:cubicBezTo>
                  <a:cubicBezTo>
                    <a:pt x="14227" y="7368"/>
                    <a:pt x="14269" y="7246"/>
                    <a:pt x="14269" y="7114"/>
                  </a:cubicBezTo>
                  <a:lnTo>
                    <a:pt x="14269" y="4222"/>
                  </a:lnTo>
                  <a:cubicBezTo>
                    <a:pt x="14269" y="4089"/>
                    <a:pt x="14227" y="3968"/>
                    <a:pt x="14157" y="3868"/>
                  </a:cubicBezTo>
                  <a:cubicBezTo>
                    <a:pt x="14227" y="3767"/>
                    <a:pt x="14269" y="3645"/>
                    <a:pt x="14269" y="3512"/>
                  </a:cubicBezTo>
                  <a:lnTo>
                    <a:pt x="14269" y="621"/>
                  </a:lnTo>
                  <a:cubicBezTo>
                    <a:pt x="14269" y="279"/>
                    <a:pt x="13991" y="1"/>
                    <a:pt x="13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51"/>
            <p:cNvSpPr/>
            <p:nvPr/>
          </p:nvSpPr>
          <p:spPr>
            <a:xfrm>
              <a:off x="2317182" y="4320334"/>
              <a:ext cx="174362" cy="246899"/>
            </a:xfrm>
            <a:custGeom>
              <a:rect b="b" l="l" r="r" t="t"/>
              <a:pathLst>
                <a:path extrusionOk="0" h="7444" w="5257">
                  <a:moveTo>
                    <a:pt x="4724" y="533"/>
                  </a:moveTo>
                  <a:lnTo>
                    <a:pt x="4724" y="4832"/>
                  </a:lnTo>
                  <a:lnTo>
                    <a:pt x="2894" y="6562"/>
                  </a:lnTo>
                  <a:lnTo>
                    <a:pt x="2894" y="3448"/>
                  </a:lnTo>
                  <a:cubicBezTo>
                    <a:pt x="2894" y="3301"/>
                    <a:pt x="2774" y="3182"/>
                    <a:pt x="2628" y="3182"/>
                  </a:cubicBezTo>
                  <a:cubicBezTo>
                    <a:pt x="2481" y="3182"/>
                    <a:pt x="2362" y="3301"/>
                    <a:pt x="2362" y="3448"/>
                  </a:cubicBezTo>
                  <a:lnTo>
                    <a:pt x="2362" y="6562"/>
                  </a:lnTo>
                  <a:lnTo>
                    <a:pt x="531" y="4832"/>
                  </a:lnTo>
                  <a:lnTo>
                    <a:pt x="531" y="533"/>
                  </a:lnTo>
                  <a:lnTo>
                    <a:pt x="2362" y="533"/>
                  </a:lnTo>
                  <a:lnTo>
                    <a:pt x="2362" y="1675"/>
                  </a:lnTo>
                  <a:cubicBezTo>
                    <a:pt x="2362" y="1822"/>
                    <a:pt x="2481" y="1941"/>
                    <a:pt x="2628" y="1941"/>
                  </a:cubicBezTo>
                  <a:cubicBezTo>
                    <a:pt x="2774" y="1941"/>
                    <a:pt x="2894" y="1822"/>
                    <a:pt x="2894" y="1675"/>
                  </a:cubicBezTo>
                  <a:lnTo>
                    <a:pt x="2894" y="533"/>
                  </a:lnTo>
                  <a:close/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4946"/>
                  </a:lnTo>
                  <a:cubicBezTo>
                    <a:pt x="0" y="5018"/>
                    <a:pt x="30" y="5088"/>
                    <a:pt x="83" y="5139"/>
                  </a:cubicBezTo>
                  <a:lnTo>
                    <a:pt x="2445" y="7371"/>
                  </a:lnTo>
                  <a:cubicBezTo>
                    <a:pt x="2496" y="7420"/>
                    <a:pt x="2562" y="7444"/>
                    <a:pt x="2628" y="7444"/>
                  </a:cubicBezTo>
                  <a:cubicBezTo>
                    <a:pt x="2693" y="7444"/>
                    <a:pt x="2759" y="7420"/>
                    <a:pt x="2810" y="7371"/>
                  </a:cubicBezTo>
                  <a:lnTo>
                    <a:pt x="5173" y="5139"/>
                  </a:lnTo>
                  <a:cubicBezTo>
                    <a:pt x="5226" y="5088"/>
                    <a:pt x="5256" y="5018"/>
                    <a:pt x="5256" y="4946"/>
                  </a:cubicBezTo>
                  <a:lnTo>
                    <a:pt x="5256" y="267"/>
                  </a:lnTo>
                  <a:cubicBezTo>
                    <a:pt x="5256" y="120"/>
                    <a:pt x="5137" y="1"/>
                    <a:pt x="4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52"/>
          <p:cNvSpPr txBox="1"/>
          <p:nvPr>
            <p:ph type="title"/>
          </p:nvPr>
        </p:nvSpPr>
        <p:spPr>
          <a:xfrm>
            <a:off x="720000" y="4011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Detecting prototype pollution via polluted property reflection</a:t>
            </a:r>
            <a:endParaRPr sz="2700"/>
          </a:p>
        </p:txBody>
      </p:sp>
      <p:pic>
        <p:nvPicPr>
          <p:cNvPr id="1772" name="Google Shape;1772;p52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020103">
            <a:off x="8275363" y="766314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3" name="Google Shape;1773;p52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1220413">
            <a:off x="236035" y="2285738"/>
            <a:ext cx="1470405" cy="139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4" name="Google Shape;1774;p52"/>
          <p:cNvSpPr txBox="1"/>
          <p:nvPr/>
        </p:nvSpPr>
        <p:spPr>
          <a:xfrm>
            <a:off x="5140075" y="2289100"/>
            <a:ext cx="292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75" name="Google Shape;1775;p52"/>
          <p:cNvPicPr preferRelativeResize="0"/>
          <p:nvPr/>
        </p:nvPicPr>
        <p:blipFill rotWithShape="1">
          <a:blip r:embed="rId5">
            <a:alphaModFix/>
          </a:blip>
          <a:srcRect b="0" l="0" r="56232" t="0"/>
          <a:stretch/>
        </p:blipFill>
        <p:spPr>
          <a:xfrm>
            <a:off x="5226525" y="3039525"/>
            <a:ext cx="2640926" cy="17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6" name="Google Shape;1776;p52"/>
          <p:cNvPicPr preferRelativeResize="0"/>
          <p:nvPr/>
        </p:nvPicPr>
        <p:blipFill rotWithShape="1">
          <a:blip r:embed="rId6">
            <a:alphaModFix/>
          </a:blip>
          <a:srcRect b="0" l="0" r="48424" t="0"/>
          <a:stretch/>
        </p:blipFill>
        <p:spPr>
          <a:xfrm>
            <a:off x="1647025" y="3039525"/>
            <a:ext cx="3159900" cy="171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7" name="Google Shape;1777;p52"/>
          <p:cNvSpPr txBox="1"/>
          <p:nvPr/>
        </p:nvSpPr>
        <p:spPr>
          <a:xfrm>
            <a:off x="2194825" y="2073538"/>
            <a:ext cx="206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778" name="Google Shape;1778;p52"/>
          <p:cNvSpPr/>
          <p:nvPr/>
        </p:nvSpPr>
        <p:spPr>
          <a:xfrm rot="5400000">
            <a:off x="55122" y="246630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79" name="Google Shape;1779;p52"/>
          <p:cNvGrpSpPr/>
          <p:nvPr/>
        </p:nvGrpSpPr>
        <p:grpSpPr>
          <a:xfrm>
            <a:off x="296432" y="441508"/>
            <a:ext cx="534368" cy="536674"/>
            <a:chOff x="1923053" y="4001992"/>
            <a:chExt cx="599403" cy="601990"/>
          </a:xfrm>
        </p:grpSpPr>
        <p:sp>
          <p:nvSpPr>
            <p:cNvPr id="1780" name="Google Shape;1780;p52"/>
            <p:cNvSpPr/>
            <p:nvPr/>
          </p:nvSpPr>
          <p:spPr>
            <a:xfrm>
              <a:off x="2249886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1"/>
                  </a:moveTo>
                  <a:cubicBezTo>
                    <a:pt x="196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5"/>
                  </a:cubicBezTo>
                  <a:cubicBezTo>
                    <a:pt x="128" y="505"/>
                    <a:pt x="196" y="533"/>
                    <a:pt x="265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3" y="405"/>
                    <a:pt x="532" y="336"/>
                    <a:pt x="532" y="267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52"/>
            <p:cNvSpPr/>
            <p:nvPr/>
          </p:nvSpPr>
          <p:spPr>
            <a:xfrm>
              <a:off x="2290682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6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6"/>
                  </a:cubicBezTo>
                  <a:cubicBezTo>
                    <a:pt x="504" y="405"/>
                    <a:pt x="532" y="337"/>
                    <a:pt x="532" y="267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52"/>
            <p:cNvSpPr/>
            <p:nvPr/>
          </p:nvSpPr>
          <p:spPr>
            <a:xfrm>
              <a:off x="2331478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52"/>
            <p:cNvSpPr/>
            <p:nvPr/>
          </p:nvSpPr>
          <p:spPr>
            <a:xfrm>
              <a:off x="1965839" y="4044015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4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52"/>
            <p:cNvSpPr/>
            <p:nvPr/>
          </p:nvSpPr>
          <p:spPr>
            <a:xfrm>
              <a:off x="1998244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52"/>
            <p:cNvSpPr/>
            <p:nvPr/>
          </p:nvSpPr>
          <p:spPr>
            <a:xfrm>
              <a:off x="2030715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4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52"/>
            <p:cNvSpPr/>
            <p:nvPr/>
          </p:nvSpPr>
          <p:spPr>
            <a:xfrm>
              <a:off x="2063119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52"/>
            <p:cNvSpPr/>
            <p:nvPr/>
          </p:nvSpPr>
          <p:spPr>
            <a:xfrm>
              <a:off x="2249886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0"/>
                  </a:moveTo>
                  <a:cubicBezTo>
                    <a:pt x="196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5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3" y="405"/>
                    <a:pt x="532" y="337"/>
                    <a:pt x="532" y="266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52"/>
            <p:cNvSpPr/>
            <p:nvPr/>
          </p:nvSpPr>
          <p:spPr>
            <a:xfrm>
              <a:off x="2290682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6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4" y="405"/>
                    <a:pt x="532" y="337"/>
                    <a:pt x="532" y="266"/>
                  </a:cubicBezTo>
                  <a:cubicBezTo>
                    <a:pt x="532" y="197"/>
                    <a:pt x="504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52"/>
            <p:cNvSpPr/>
            <p:nvPr/>
          </p:nvSpPr>
          <p:spPr>
            <a:xfrm>
              <a:off x="2331478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5"/>
                  </a:cubicBezTo>
                  <a:cubicBezTo>
                    <a:pt x="128" y="505"/>
                    <a:pt x="197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5" y="405"/>
                    <a:pt x="532" y="336"/>
                    <a:pt x="532" y="266"/>
                  </a:cubicBezTo>
                  <a:cubicBezTo>
                    <a:pt x="532" y="197"/>
                    <a:pt x="505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52"/>
            <p:cNvSpPr/>
            <p:nvPr/>
          </p:nvSpPr>
          <p:spPr>
            <a:xfrm>
              <a:off x="1965839" y="4163452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52"/>
            <p:cNvSpPr/>
            <p:nvPr/>
          </p:nvSpPr>
          <p:spPr>
            <a:xfrm>
              <a:off x="1998244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52"/>
            <p:cNvSpPr/>
            <p:nvPr/>
          </p:nvSpPr>
          <p:spPr>
            <a:xfrm>
              <a:off x="2030715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52"/>
            <p:cNvSpPr/>
            <p:nvPr/>
          </p:nvSpPr>
          <p:spPr>
            <a:xfrm>
              <a:off x="2063119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52"/>
            <p:cNvSpPr/>
            <p:nvPr/>
          </p:nvSpPr>
          <p:spPr>
            <a:xfrm>
              <a:off x="2249886" y="4300599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5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5"/>
                    <a:pt x="28" y="404"/>
                    <a:pt x="78" y="453"/>
                  </a:cubicBezTo>
                  <a:cubicBezTo>
                    <a:pt x="128" y="503"/>
                    <a:pt x="196" y="531"/>
                    <a:pt x="265" y="531"/>
                  </a:cubicBezTo>
                  <a:cubicBezTo>
                    <a:pt x="336" y="531"/>
                    <a:pt x="405" y="502"/>
                    <a:pt x="454" y="453"/>
                  </a:cubicBezTo>
                  <a:cubicBezTo>
                    <a:pt x="503" y="404"/>
                    <a:pt x="532" y="335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52"/>
            <p:cNvSpPr/>
            <p:nvPr/>
          </p:nvSpPr>
          <p:spPr>
            <a:xfrm>
              <a:off x="1965839" y="4282888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52"/>
            <p:cNvSpPr/>
            <p:nvPr/>
          </p:nvSpPr>
          <p:spPr>
            <a:xfrm>
              <a:off x="1998244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52"/>
            <p:cNvSpPr/>
            <p:nvPr/>
          </p:nvSpPr>
          <p:spPr>
            <a:xfrm>
              <a:off x="2030715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52"/>
            <p:cNvSpPr/>
            <p:nvPr/>
          </p:nvSpPr>
          <p:spPr>
            <a:xfrm>
              <a:off x="2063119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52"/>
            <p:cNvSpPr/>
            <p:nvPr/>
          </p:nvSpPr>
          <p:spPr>
            <a:xfrm>
              <a:off x="2249886" y="4420035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6" y="0"/>
                    <a:pt x="128" y="28"/>
                    <a:pt x="78" y="77"/>
                  </a:cubicBezTo>
                  <a:cubicBezTo>
                    <a:pt x="28" y="127"/>
                    <a:pt x="0" y="195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8" y="503"/>
                    <a:pt x="196" y="532"/>
                    <a:pt x="265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7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52"/>
            <p:cNvSpPr/>
            <p:nvPr/>
          </p:nvSpPr>
          <p:spPr>
            <a:xfrm>
              <a:off x="1965839" y="4402324"/>
              <a:ext cx="17645" cy="53035"/>
            </a:xfrm>
            <a:custGeom>
              <a:rect b="b" l="l" r="r" t="t"/>
              <a:pathLst>
                <a:path extrusionOk="0" h="1599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52"/>
            <p:cNvSpPr/>
            <p:nvPr/>
          </p:nvSpPr>
          <p:spPr>
            <a:xfrm>
              <a:off x="1998244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52"/>
            <p:cNvSpPr/>
            <p:nvPr/>
          </p:nvSpPr>
          <p:spPr>
            <a:xfrm>
              <a:off x="2030715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52"/>
            <p:cNvSpPr/>
            <p:nvPr/>
          </p:nvSpPr>
          <p:spPr>
            <a:xfrm>
              <a:off x="2063119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52"/>
            <p:cNvSpPr/>
            <p:nvPr/>
          </p:nvSpPr>
          <p:spPr>
            <a:xfrm>
              <a:off x="1923053" y="4001992"/>
              <a:ext cx="599403" cy="601990"/>
            </a:xfrm>
            <a:custGeom>
              <a:rect b="b" l="l" r="r" t="t"/>
              <a:pathLst>
                <a:path extrusionOk="0" h="18150" w="18072">
                  <a:moveTo>
                    <a:pt x="8465" y="3290"/>
                  </a:moveTo>
                  <a:lnTo>
                    <a:pt x="8465" y="3602"/>
                  </a:lnTo>
                  <a:lnTo>
                    <a:pt x="6018" y="3602"/>
                  </a:lnTo>
                  <a:lnTo>
                    <a:pt x="6018" y="3290"/>
                  </a:lnTo>
                  <a:close/>
                  <a:moveTo>
                    <a:pt x="13649" y="533"/>
                  </a:moveTo>
                  <a:cubicBezTo>
                    <a:pt x="13696" y="533"/>
                    <a:pt x="13738" y="573"/>
                    <a:pt x="13738" y="621"/>
                  </a:cubicBezTo>
                  <a:lnTo>
                    <a:pt x="13738" y="3513"/>
                  </a:lnTo>
                  <a:cubicBezTo>
                    <a:pt x="13738" y="3561"/>
                    <a:pt x="13696" y="3602"/>
                    <a:pt x="13649" y="3602"/>
                  </a:cubicBezTo>
                  <a:lnTo>
                    <a:pt x="8997" y="3602"/>
                  </a:lnTo>
                  <a:lnTo>
                    <a:pt x="8997" y="3202"/>
                  </a:lnTo>
                  <a:cubicBezTo>
                    <a:pt x="8997" y="2958"/>
                    <a:pt x="8798" y="2760"/>
                    <a:pt x="8554" y="2760"/>
                  </a:cubicBezTo>
                  <a:lnTo>
                    <a:pt x="5930" y="2760"/>
                  </a:lnTo>
                  <a:cubicBezTo>
                    <a:pt x="5686" y="2760"/>
                    <a:pt x="5487" y="2958"/>
                    <a:pt x="5487" y="3202"/>
                  </a:cubicBezTo>
                  <a:lnTo>
                    <a:pt x="5487" y="3602"/>
                  </a:lnTo>
                  <a:lnTo>
                    <a:pt x="621" y="3602"/>
                  </a:lnTo>
                  <a:cubicBezTo>
                    <a:pt x="573" y="3602"/>
                    <a:pt x="533" y="3561"/>
                    <a:pt x="533" y="3513"/>
                  </a:cubicBezTo>
                  <a:lnTo>
                    <a:pt x="533" y="621"/>
                  </a:lnTo>
                  <a:cubicBezTo>
                    <a:pt x="533" y="573"/>
                    <a:pt x="573" y="533"/>
                    <a:pt x="621" y="533"/>
                  </a:cubicBezTo>
                  <a:close/>
                  <a:moveTo>
                    <a:pt x="8465" y="6891"/>
                  </a:moveTo>
                  <a:lnTo>
                    <a:pt x="8465" y="7202"/>
                  </a:lnTo>
                  <a:lnTo>
                    <a:pt x="6018" y="7202"/>
                  </a:lnTo>
                  <a:lnTo>
                    <a:pt x="6018" y="6891"/>
                  </a:lnTo>
                  <a:close/>
                  <a:moveTo>
                    <a:pt x="13649" y="4133"/>
                  </a:moveTo>
                  <a:cubicBezTo>
                    <a:pt x="13696" y="4133"/>
                    <a:pt x="13738" y="4173"/>
                    <a:pt x="13738" y="4222"/>
                  </a:cubicBezTo>
                  <a:lnTo>
                    <a:pt x="13738" y="7114"/>
                  </a:lnTo>
                  <a:cubicBezTo>
                    <a:pt x="13738" y="7161"/>
                    <a:pt x="13696" y="7202"/>
                    <a:pt x="13649" y="7202"/>
                  </a:cubicBezTo>
                  <a:lnTo>
                    <a:pt x="8997" y="7202"/>
                  </a:lnTo>
                  <a:lnTo>
                    <a:pt x="8997" y="6803"/>
                  </a:lnTo>
                  <a:cubicBezTo>
                    <a:pt x="8997" y="6559"/>
                    <a:pt x="8798" y="6359"/>
                    <a:pt x="8554" y="6359"/>
                  </a:cubicBezTo>
                  <a:lnTo>
                    <a:pt x="5930" y="6359"/>
                  </a:lnTo>
                  <a:cubicBezTo>
                    <a:pt x="5686" y="6359"/>
                    <a:pt x="5487" y="6559"/>
                    <a:pt x="5487" y="6803"/>
                  </a:cubicBezTo>
                  <a:lnTo>
                    <a:pt x="5487" y="7202"/>
                  </a:lnTo>
                  <a:lnTo>
                    <a:pt x="621" y="7202"/>
                  </a:lnTo>
                  <a:cubicBezTo>
                    <a:pt x="573" y="7202"/>
                    <a:pt x="533" y="7161"/>
                    <a:pt x="533" y="7114"/>
                  </a:cubicBezTo>
                  <a:lnTo>
                    <a:pt x="533" y="4222"/>
                  </a:lnTo>
                  <a:cubicBezTo>
                    <a:pt x="533" y="4173"/>
                    <a:pt x="573" y="4133"/>
                    <a:pt x="621" y="4133"/>
                  </a:cubicBezTo>
                  <a:close/>
                  <a:moveTo>
                    <a:pt x="8465" y="10493"/>
                  </a:moveTo>
                  <a:lnTo>
                    <a:pt x="8465" y="10803"/>
                  </a:lnTo>
                  <a:lnTo>
                    <a:pt x="6018" y="10803"/>
                  </a:lnTo>
                  <a:lnTo>
                    <a:pt x="6018" y="10493"/>
                  </a:lnTo>
                  <a:close/>
                  <a:moveTo>
                    <a:pt x="13649" y="7734"/>
                  </a:moveTo>
                  <a:cubicBezTo>
                    <a:pt x="13696" y="7734"/>
                    <a:pt x="13738" y="7774"/>
                    <a:pt x="13738" y="7823"/>
                  </a:cubicBezTo>
                  <a:lnTo>
                    <a:pt x="13738" y="8667"/>
                  </a:lnTo>
                  <a:lnTo>
                    <a:pt x="11682" y="8667"/>
                  </a:lnTo>
                  <a:cubicBezTo>
                    <a:pt x="11278" y="8667"/>
                    <a:pt x="10950" y="8995"/>
                    <a:pt x="10950" y="9399"/>
                  </a:cubicBezTo>
                  <a:lnTo>
                    <a:pt x="10950" y="10803"/>
                  </a:lnTo>
                  <a:lnTo>
                    <a:pt x="8997" y="10803"/>
                  </a:lnTo>
                  <a:lnTo>
                    <a:pt x="8997" y="10404"/>
                  </a:lnTo>
                  <a:cubicBezTo>
                    <a:pt x="8997" y="10159"/>
                    <a:pt x="8798" y="9961"/>
                    <a:pt x="8554" y="9961"/>
                  </a:cubicBezTo>
                  <a:lnTo>
                    <a:pt x="5930" y="9961"/>
                  </a:lnTo>
                  <a:cubicBezTo>
                    <a:pt x="5686" y="9961"/>
                    <a:pt x="5488" y="10159"/>
                    <a:pt x="5488" y="10404"/>
                  </a:cubicBezTo>
                  <a:lnTo>
                    <a:pt x="5488" y="10803"/>
                  </a:lnTo>
                  <a:lnTo>
                    <a:pt x="621" y="10803"/>
                  </a:lnTo>
                  <a:cubicBezTo>
                    <a:pt x="573" y="10803"/>
                    <a:pt x="533" y="10762"/>
                    <a:pt x="533" y="10715"/>
                  </a:cubicBezTo>
                  <a:lnTo>
                    <a:pt x="533" y="7823"/>
                  </a:lnTo>
                  <a:cubicBezTo>
                    <a:pt x="533" y="7774"/>
                    <a:pt x="574" y="7734"/>
                    <a:pt x="621" y="7734"/>
                  </a:cubicBezTo>
                  <a:close/>
                  <a:moveTo>
                    <a:pt x="8465" y="14094"/>
                  </a:moveTo>
                  <a:lnTo>
                    <a:pt x="8465" y="14404"/>
                  </a:lnTo>
                  <a:lnTo>
                    <a:pt x="6018" y="14404"/>
                  </a:lnTo>
                  <a:lnTo>
                    <a:pt x="6018" y="14094"/>
                  </a:lnTo>
                  <a:close/>
                  <a:moveTo>
                    <a:pt x="621" y="1"/>
                  </a:moveTo>
                  <a:cubicBezTo>
                    <a:pt x="279" y="1"/>
                    <a:pt x="1" y="279"/>
                    <a:pt x="1" y="621"/>
                  </a:cubicBezTo>
                  <a:lnTo>
                    <a:pt x="1" y="3512"/>
                  </a:lnTo>
                  <a:cubicBezTo>
                    <a:pt x="1" y="3645"/>
                    <a:pt x="43" y="3767"/>
                    <a:pt x="113" y="3868"/>
                  </a:cubicBezTo>
                  <a:cubicBezTo>
                    <a:pt x="43" y="3968"/>
                    <a:pt x="1" y="4089"/>
                    <a:pt x="1" y="4222"/>
                  </a:cubicBezTo>
                  <a:lnTo>
                    <a:pt x="1" y="7114"/>
                  </a:lnTo>
                  <a:cubicBezTo>
                    <a:pt x="1" y="7246"/>
                    <a:pt x="43" y="7368"/>
                    <a:pt x="113" y="7468"/>
                  </a:cubicBezTo>
                  <a:cubicBezTo>
                    <a:pt x="43" y="7569"/>
                    <a:pt x="1" y="7691"/>
                    <a:pt x="1" y="7823"/>
                  </a:cubicBezTo>
                  <a:lnTo>
                    <a:pt x="1" y="10715"/>
                  </a:lnTo>
                  <a:cubicBezTo>
                    <a:pt x="1" y="10846"/>
                    <a:pt x="43" y="10968"/>
                    <a:pt x="113" y="11069"/>
                  </a:cubicBezTo>
                  <a:cubicBezTo>
                    <a:pt x="43" y="11170"/>
                    <a:pt x="1" y="11292"/>
                    <a:pt x="1" y="11423"/>
                  </a:cubicBezTo>
                  <a:lnTo>
                    <a:pt x="1" y="14316"/>
                  </a:lnTo>
                  <a:cubicBezTo>
                    <a:pt x="1" y="14658"/>
                    <a:pt x="279" y="14936"/>
                    <a:pt x="621" y="14936"/>
                  </a:cubicBezTo>
                  <a:lnTo>
                    <a:pt x="2514" y="14936"/>
                  </a:lnTo>
                  <a:cubicBezTo>
                    <a:pt x="2661" y="14936"/>
                    <a:pt x="2780" y="14817"/>
                    <a:pt x="2780" y="14670"/>
                  </a:cubicBezTo>
                  <a:cubicBezTo>
                    <a:pt x="2780" y="14523"/>
                    <a:pt x="2661" y="14404"/>
                    <a:pt x="2514" y="14404"/>
                  </a:cubicBezTo>
                  <a:lnTo>
                    <a:pt x="621" y="14404"/>
                  </a:lnTo>
                  <a:cubicBezTo>
                    <a:pt x="573" y="14404"/>
                    <a:pt x="533" y="14364"/>
                    <a:pt x="533" y="14316"/>
                  </a:cubicBezTo>
                  <a:lnTo>
                    <a:pt x="533" y="11423"/>
                  </a:lnTo>
                  <a:cubicBezTo>
                    <a:pt x="533" y="11375"/>
                    <a:pt x="574" y="11335"/>
                    <a:pt x="621" y="11335"/>
                  </a:cubicBezTo>
                  <a:lnTo>
                    <a:pt x="10950" y="11335"/>
                  </a:lnTo>
                  <a:lnTo>
                    <a:pt x="10950" y="14404"/>
                  </a:lnTo>
                  <a:lnTo>
                    <a:pt x="8997" y="14404"/>
                  </a:lnTo>
                  <a:lnTo>
                    <a:pt x="8997" y="14005"/>
                  </a:lnTo>
                  <a:cubicBezTo>
                    <a:pt x="8997" y="13760"/>
                    <a:pt x="8798" y="13562"/>
                    <a:pt x="8554" y="13562"/>
                  </a:cubicBezTo>
                  <a:lnTo>
                    <a:pt x="5930" y="13562"/>
                  </a:lnTo>
                  <a:cubicBezTo>
                    <a:pt x="5686" y="13562"/>
                    <a:pt x="5487" y="13760"/>
                    <a:pt x="5487" y="14005"/>
                  </a:cubicBezTo>
                  <a:lnTo>
                    <a:pt x="5487" y="14404"/>
                  </a:lnTo>
                  <a:lnTo>
                    <a:pt x="4321" y="14404"/>
                  </a:lnTo>
                  <a:cubicBezTo>
                    <a:pt x="4174" y="14404"/>
                    <a:pt x="4055" y="14523"/>
                    <a:pt x="4055" y="14670"/>
                  </a:cubicBezTo>
                  <a:cubicBezTo>
                    <a:pt x="4055" y="14817"/>
                    <a:pt x="4174" y="14936"/>
                    <a:pt x="4321" y="14936"/>
                  </a:cubicBezTo>
                  <a:lnTo>
                    <a:pt x="10977" y="14936"/>
                  </a:lnTo>
                  <a:cubicBezTo>
                    <a:pt x="11012" y="15065"/>
                    <a:pt x="11080" y="15183"/>
                    <a:pt x="11179" y="15277"/>
                  </a:cubicBezTo>
                  <a:lnTo>
                    <a:pt x="14008" y="17950"/>
                  </a:lnTo>
                  <a:cubicBezTo>
                    <a:pt x="14144" y="18079"/>
                    <a:pt x="14323" y="18150"/>
                    <a:pt x="14511" y="18150"/>
                  </a:cubicBezTo>
                  <a:cubicBezTo>
                    <a:pt x="14699" y="18150"/>
                    <a:pt x="14877" y="18079"/>
                    <a:pt x="15014" y="17950"/>
                  </a:cubicBezTo>
                  <a:lnTo>
                    <a:pt x="15918" y="17095"/>
                  </a:lnTo>
                  <a:cubicBezTo>
                    <a:pt x="16025" y="16994"/>
                    <a:pt x="16030" y="16826"/>
                    <a:pt x="15929" y="16719"/>
                  </a:cubicBezTo>
                  <a:cubicBezTo>
                    <a:pt x="15876" y="16664"/>
                    <a:pt x="15806" y="16636"/>
                    <a:pt x="15735" y="16636"/>
                  </a:cubicBezTo>
                  <a:cubicBezTo>
                    <a:pt x="15670" y="16636"/>
                    <a:pt x="15604" y="16660"/>
                    <a:pt x="15553" y="16708"/>
                  </a:cubicBezTo>
                  <a:lnTo>
                    <a:pt x="14648" y="17563"/>
                  </a:lnTo>
                  <a:cubicBezTo>
                    <a:pt x="14611" y="17598"/>
                    <a:pt x="14562" y="17618"/>
                    <a:pt x="14511" y="17618"/>
                  </a:cubicBezTo>
                  <a:cubicBezTo>
                    <a:pt x="14459" y="17618"/>
                    <a:pt x="14410" y="17598"/>
                    <a:pt x="14373" y="17563"/>
                  </a:cubicBezTo>
                  <a:lnTo>
                    <a:pt x="11544" y="14891"/>
                  </a:lnTo>
                  <a:cubicBezTo>
                    <a:pt x="11504" y="14853"/>
                    <a:pt x="11482" y="14799"/>
                    <a:pt x="11482" y="14745"/>
                  </a:cubicBezTo>
                  <a:lnTo>
                    <a:pt x="11482" y="9399"/>
                  </a:lnTo>
                  <a:cubicBezTo>
                    <a:pt x="11482" y="9288"/>
                    <a:pt x="11571" y="9197"/>
                    <a:pt x="11682" y="9197"/>
                  </a:cubicBezTo>
                  <a:lnTo>
                    <a:pt x="17339" y="9197"/>
                  </a:lnTo>
                  <a:cubicBezTo>
                    <a:pt x="17450" y="9197"/>
                    <a:pt x="17540" y="9288"/>
                    <a:pt x="17540" y="9399"/>
                  </a:cubicBezTo>
                  <a:lnTo>
                    <a:pt x="17540" y="14745"/>
                  </a:lnTo>
                  <a:cubicBezTo>
                    <a:pt x="17540" y="14799"/>
                    <a:pt x="17517" y="14853"/>
                    <a:pt x="17477" y="14891"/>
                  </a:cubicBezTo>
                  <a:lnTo>
                    <a:pt x="16865" y="15469"/>
                  </a:lnTo>
                  <a:cubicBezTo>
                    <a:pt x="16758" y="15569"/>
                    <a:pt x="16753" y="15738"/>
                    <a:pt x="16854" y="15844"/>
                  </a:cubicBezTo>
                  <a:cubicBezTo>
                    <a:pt x="16907" y="15900"/>
                    <a:pt x="16977" y="15928"/>
                    <a:pt x="17048" y="15928"/>
                  </a:cubicBezTo>
                  <a:cubicBezTo>
                    <a:pt x="17113" y="15928"/>
                    <a:pt x="17178" y="15904"/>
                    <a:pt x="17229" y="15856"/>
                  </a:cubicBezTo>
                  <a:lnTo>
                    <a:pt x="17842" y="15277"/>
                  </a:lnTo>
                  <a:cubicBezTo>
                    <a:pt x="17988" y="15139"/>
                    <a:pt x="18071" y="14945"/>
                    <a:pt x="18071" y="14745"/>
                  </a:cubicBezTo>
                  <a:lnTo>
                    <a:pt x="18071" y="9399"/>
                  </a:lnTo>
                  <a:cubicBezTo>
                    <a:pt x="18071" y="8995"/>
                    <a:pt x="17743" y="8667"/>
                    <a:pt x="17339" y="8667"/>
                  </a:cubicBezTo>
                  <a:lnTo>
                    <a:pt x="14269" y="8667"/>
                  </a:lnTo>
                  <a:lnTo>
                    <a:pt x="14269" y="7823"/>
                  </a:lnTo>
                  <a:cubicBezTo>
                    <a:pt x="14269" y="7691"/>
                    <a:pt x="14227" y="7569"/>
                    <a:pt x="14157" y="7468"/>
                  </a:cubicBezTo>
                  <a:cubicBezTo>
                    <a:pt x="14227" y="7368"/>
                    <a:pt x="14269" y="7246"/>
                    <a:pt x="14269" y="7114"/>
                  </a:cubicBezTo>
                  <a:lnTo>
                    <a:pt x="14269" y="4222"/>
                  </a:lnTo>
                  <a:cubicBezTo>
                    <a:pt x="14269" y="4089"/>
                    <a:pt x="14227" y="3968"/>
                    <a:pt x="14157" y="3868"/>
                  </a:cubicBezTo>
                  <a:cubicBezTo>
                    <a:pt x="14227" y="3767"/>
                    <a:pt x="14269" y="3645"/>
                    <a:pt x="14269" y="3512"/>
                  </a:cubicBezTo>
                  <a:lnTo>
                    <a:pt x="14269" y="621"/>
                  </a:lnTo>
                  <a:cubicBezTo>
                    <a:pt x="14269" y="279"/>
                    <a:pt x="13991" y="1"/>
                    <a:pt x="13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52"/>
            <p:cNvSpPr/>
            <p:nvPr/>
          </p:nvSpPr>
          <p:spPr>
            <a:xfrm>
              <a:off x="2317182" y="4320334"/>
              <a:ext cx="174362" cy="246899"/>
            </a:xfrm>
            <a:custGeom>
              <a:rect b="b" l="l" r="r" t="t"/>
              <a:pathLst>
                <a:path extrusionOk="0" h="7444" w="5257">
                  <a:moveTo>
                    <a:pt x="4724" y="533"/>
                  </a:moveTo>
                  <a:lnTo>
                    <a:pt x="4724" y="4832"/>
                  </a:lnTo>
                  <a:lnTo>
                    <a:pt x="2894" y="6562"/>
                  </a:lnTo>
                  <a:lnTo>
                    <a:pt x="2894" y="3448"/>
                  </a:lnTo>
                  <a:cubicBezTo>
                    <a:pt x="2894" y="3301"/>
                    <a:pt x="2774" y="3182"/>
                    <a:pt x="2628" y="3182"/>
                  </a:cubicBezTo>
                  <a:cubicBezTo>
                    <a:pt x="2481" y="3182"/>
                    <a:pt x="2362" y="3301"/>
                    <a:pt x="2362" y="3448"/>
                  </a:cubicBezTo>
                  <a:lnTo>
                    <a:pt x="2362" y="6562"/>
                  </a:lnTo>
                  <a:lnTo>
                    <a:pt x="531" y="4832"/>
                  </a:lnTo>
                  <a:lnTo>
                    <a:pt x="531" y="533"/>
                  </a:lnTo>
                  <a:lnTo>
                    <a:pt x="2362" y="533"/>
                  </a:lnTo>
                  <a:lnTo>
                    <a:pt x="2362" y="1675"/>
                  </a:lnTo>
                  <a:cubicBezTo>
                    <a:pt x="2362" y="1822"/>
                    <a:pt x="2481" y="1941"/>
                    <a:pt x="2628" y="1941"/>
                  </a:cubicBezTo>
                  <a:cubicBezTo>
                    <a:pt x="2774" y="1941"/>
                    <a:pt x="2894" y="1822"/>
                    <a:pt x="2894" y="1675"/>
                  </a:cubicBezTo>
                  <a:lnTo>
                    <a:pt x="2894" y="533"/>
                  </a:lnTo>
                  <a:close/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4946"/>
                  </a:lnTo>
                  <a:cubicBezTo>
                    <a:pt x="0" y="5018"/>
                    <a:pt x="30" y="5088"/>
                    <a:pt x="83" y="5139"/>
                  </a:cubicBezTo>
                  <a:lnTo>
                    <a:pt x="2445" y="7371"/>
                  </a:lnTo>
                  <a:cubicBezTo>
                    <a:pt x="2496" y="7420"/>
                    <a:pt x="2562" y="7444"/>
                    <a:pt x="2628" y="7444"/>
                  </a:cubicBezTo>
                  <a:cubicBezTo>
                    <a:pt x="2693" y="7444"/>
                    <a:pt x="2759" y="7420"/>
                    <a:pt x="2810" y="7371"/>
                  </a:cubicBezTo>
                  <a:lnTo>
                    <a:pt x="5173" y="5139"/>
                  </a:lnTo>
                  <a:cubicBezTo>
                    <a:pt x="5226" y="5088"/>
                    <a:pt x="5256" y="5018"/>
                    <a:pt x="5256" y="4946"/>
                  </a:cubicBezTo>
                  <a:lnTo>
                    <a:pt x="5256" y="267"/>
                  </a:lnTo>
                  <a:cubicBezTo>
                    <a:pt x="5256" y="120"/>
                    <a:pt x="5137" y="1"/>
                    <a:pt x="4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6" name="Google Shape;1806;p52"/>
          <p:cNvSpPr txBox="1"/>
          <p:nvPr/>
        </p:nvSpPr>
        <p:spPr>
          <a:xfrm>
            <a:off x="1902325" y="1940225"/>
            <a:ext cx="55773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Usually when we do a </a:t>
            </a:r>
            <a:r>
              <a:rPr b="1"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POST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or </a:t>
            </a:r>
            <a:r>
              <a:rPr b="1"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PUT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requests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that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submit JSON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data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 application or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API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the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server responds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with a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JSON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that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represents the new or updated object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53"/>
          <p:cNvSpPr txBox="1"/>
          <p:nvPr>
            <p:ph type="title"/>
          </p:nvPr>
        </p:nvSpPr>
        <p:spPr>
          <a:xfrm>
            <a:off x="720000" y="3631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Detecting prototype pollution without polluted property reflection</a:t>
            </a:r>
            <a:endParaRPr sz="3100"/>
          </a:p>
        </p:txBody>
      </p:sp>
      <p:pic>
        <p:nvPicPr>
          <p:cNvPr id="1812" name="Google Shape;1812;p53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813" name="Google Shape;1813;p53"/>
          <p:cNvSpPr txBox="1"/>
          <p:nvPr/>
        </p:nvSpPr>
        <p:spPr>
          <a:xfrm>
            <a:off x="756000" y="2104625"/>
            <a:ext cx="7169100" cy="2766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can try to override: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9144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 code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9144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JSON spaces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9144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Charset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These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injections produce a consistent and distinctive change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server                         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behaviour when successful.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4" name="Google Shape;1814;p53"/>
          <p:cNvSpPr/>
          <p:nvPr/>
        </p:nvSpPr>
        <p:spPr>
          <a:xfrm rot="5400000">
            <a:off x="55122" y="246630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15" name="Google Shape;1815;p53"/>
          <p:cNvGrpSpPr/>
          <p:nvPr/>
        </p:nvGrpSpPr>
        <p:grpSpPr>
          <a:xfrm>
            <a:off x="296432" y="441508"/>
            <a:ext cx="534368" cy="536674"/>
            <a:chOff x="1923053" y="4001992"/>
            <a:chExt cx="599403" cy="601990"/>
          </a:xfrm>
        </p:grpSpPr>
        <p:sp>
          <p:nvSpPr>
            <p:cNvPr id="1816" name="Google Shape;1816;p53"/>
            <p:cNvSpPr/>
            <p:nvPr/>
          </p:nvSpPr>
          <p:spPr>
            <a:xfrm>
              <a:off x="2249886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1"/>
                  </a:moveTo>
                  <a:cubicBezTo>
                    <a:pt x="196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5"/>
                  </a:cubicBezTo>
                  <a:cubicBezTo>
                    <a:pt x="128" y="505"/>
                    <a:pt x="196" y="533"/>
                    <a:pt x="265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3" y="405"/>
                    <a:pt x="532" y="336"/>
                    <a:pt x="532" y="267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53"/>
            <p:cNvSpPr/>
            <p:nvPr/>
          </p:nvSpPr>
          <p:spPr>
            <a:xfrm>
              <a:off x="2290682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6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6"/>
                  </a:cubicBezTo>
                  <a:cubicBezTo>
                    <a:pt x="504" y="405"/>
                    <a:pt x="532" y="337"/>
                    <a:pt x="532" y="267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53"/>
            <p:cNvSpPr/>
            <p:nvPr/>
          </p:nvSpPr>
          <p:spPr>
            <a:xfrm>
              <a:off x="2331478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53"/>
            <p:cNvSpPr/>
            <p:nvPr/>
          </p:nvSpPr>
          <p:spPr>
            <a:xfrm>
              <a:off x="1965839" y="4044015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4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53"/>
            <p:cNvSpPr/>
            <p:nvPr/>
          </p:nvSpPr>
          <p:spPr>
            <a:xfrm>
              <a:off x="1998244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53"/>
            <p:cNvSpPr/>
            <p:nvPr/>
          </p:nvSpPr>
          <p:spPr>
            <a:xfrm>
              <a:off x="2030715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4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53"/>
            <p:cNvSpPr/>
            <p:nvPr/>
          </p:nvSpPr>
          <p:spPr>
            <a:xfrm>
              <a:off x="2063119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53"/>
            <p:cNvSpPr/>
            <p:nvPr/>
          </p:nvSpPr>
          <p:spPr>
            <a:xfrm>
              <a:off x="2249886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0"/>
                  </a:moveTo>
                  <a:cubicBezTo>
                    <a:pt x="196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5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3" y="405"/>
                    <a:pt x="532" y="337"/>
                    <a:pt x="532" y="266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53"/>
            <p:cNvSpPr/>
            <p:nvPr/>
          </p:nvSpPr>
          <p:spPr>
            <a:xfrm>
              <a:off x="2290682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6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4" y="405"/>
                    <a:pt x="532" y="337"/>
                    <a:pt x="532" y="266"/>
                  </a:cubicBezTo>
                  <a:cubicBezTo>
                    <a:pt x="532" y="197"/>
                    <a:pt x="504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53"/>
            <p:cNvSpPr/>
            <p:nvPr/>
          </p:nvSpPr>
          <p:spPr>
            <a:xfrm>
              <a:off x="2331478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5"/>
                  </a:cubicBezTo>
                  <a:cubicBezTo>
                    <a:pt x="128" y="505"/>
                    <a:pt x="197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5" y="405"/>
                    <a:pt x="532" y="336"/>
                    <a:pt x="532" y="266"/>
                  </a:cubicBezTo>
                  <a:cubicBezTo>
                    <a:pt x="532" y="197"/>
                    <a:pt x="505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53"/>
            <p:cNvSpPr/>
            <p:nvPr/>
          </p:nvSpPr>
          <p:spPr>
            <a:xfrm>
              <a:off x="1965839" y="4163452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53"/>
            <p:cNvSpPr/>
            <p:nvPr/>
          </p:nvSpPr>
          <p:spPr>
            <a:xfrm>
              <a:off x="1998244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53"/>
            <p:cNvSpPr/>
            <p:nvPr/>
          </p:nvSpPr>
          <p:spPr>
            <a:xfrm>
              <a:off x="2030715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53"/>
            <p:cNvSpPr/>
            <p:nvPr/>
          </p:nvSpPr>
          <p:spPr>
            <a:xfrm>
              <a:off x="2063119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53"/>
            <p:cNvSpPr/>
            <p:nvPr/>
          </p:nvSpPr>
          <p:spPr>
            <a:xfrm>
              <a:off x="2249886" y="4300599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5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5"/>
                    <a:pt x="28" y="404"/>
                    <a:pt x="78" y="453"/>
                  </a:cubicBezTo>
                  <a:cubicBezTo>
                    <a:pt x="128" y="503"/>
                    <a:pt x="196" y="531"/>
                    <a:pt x="265" y="531"/>
                  </a:cubicBezTo>
                  <a:cubicBezTo>
                    <a:pt x="336" y="531"/>
                    <a:pt x="405" y="502"/>
                    <a:pt x="454" y="453"/>
                  </a:cubicBezTo>
                  <a:cubicBezTo>
                    <a:pt x="503" y="404"/>
                    <a:pt x="532" y="335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53"/>
            <p:cNvSpPr/>
            <p:nvPr/>
          </p:nvSpPr>
          <p:spPr>
            <a:xfrm>
              <a:off x="1965839" y="4282888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53"/>
            <p:cNvSpPr/>
            <p:nvPr/>
          </p:nvSpPr>
          <p:spPr>
            <a:xfrm>
              <a:off x="1998244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53"/>
            <p:cNvSpPr/>
            <p:nvPr/>
          </p:nvSpPr>
          <p:spPr>
            <a:xfrm>
              <a:off x="2030715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53"/>
            <p:cNvSpPr/>
            <p:nvPr/>
          </p:nvSpPr>
          <p:spPr>
            <a:xfrm>
              <a:off x="2063119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53"/>
            <p:cNvSpPr/>
            <p:nvPr/>
          </p:nvSpPr>
          <p:spPr>
            <a:xfrm>
              <a:off x="2249886" y="4420035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6" y="0"/>
                    <a:pt x="128" y="28"/>
                    <a:pt x="78" y="77"/>
                  </a:cubicBezTo>
                  <a:cubicBezTo>
                    <a:pt x="28" y="127"/>
                    <a:pt x="0" y="195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8" y="503"/>
                    <a:pt x="196" y="532"/>
                    <a:pt x="265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7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53"/>
            <p:cNvSpPr/>
            <p:nvPr/>
          </p:nvSpPr>
          <p:spPr>
            <a:xfrm>
              <a:off x="1965839" y="4402324"/>
              <a:ext cx="17645" cy="53035"/>
            </a:xfrm>
            <a:custGeom>
              <a:rect b="b" l="l" r="r" t="t"/>
              <a:pathLst>
                <a:path extrusionOk="0" h="1599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53"/>
            <p:cNvSpPr/>
            <p:nvPr/>
          </p:nvSpPr>
          <p:spPr>
            <a:xfrm>
              <a:off x="1998244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53"/>
            <p:cNvSpPr/>
            <p:nvPr/>
          </p:nvSpPr>
          <p:spPr>
            <a:xfrm>
              <a:off x="2030715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53"/>
            <p:cNvSpPr/>
            <p:nvPr/>
          </p:nvSpPr>
          <p:spPr>
            <a:xfrm>
              <a:off x="2063119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53"/>
            <p:cNvSpPr/>
            <p:nvPr/>
          </p:nvSpPr>
          <p:spPr>
            <a:xfrm>
              <a:off x="1923053" y="4001992"/>
              <a:ext cx="599403" cy="601990"/>
            </a:xfrm>
            <a:custGeom>
              <a:rect b="b" l="l" r="r" t="t"/>
              <a:pathLst>
                <a:path extrusionOk="0" h="18150" w="18072">
                  <a:moveTo>
                    <a:pt x="8465" y="3290"/>
                  </a:moveTo>
                  <a:lnTo>
                    <a:pt x="8465" y="3602"/>
                  </a:lnTo>
                  <a:lnTo>
                    <a:pt x="6018" y="3602"/>
                  </a:lnTo>
                  <a:lnTo>
                    <a:pt x="6018" y="3290"/>
                  </a:lnTo>
                  <a:close/>
                  <a:moveTo>
                    <a:pt x="13649" y="533"/>
                  </a:moveTo>
                  <a:cubicBezTo>
                    <a:pt x="13696" y="533"/>
                    <a:pt x="13738" y="573"/>
                    <a:pt x="13738" y="621"/>
                  </a:cubicBezTo>
                  <a:lnTo>
                    <a:pt x="13738" y="3513"/>
                  </a:lnTo>
                  <a:cubicBezTo>
                    <a:pt x="13738" y="3561"/>
                    <a:pt x="13696" y="3602"/>
                    <a:pt x="13649" y="3602"/>
                  </a:cubicBezTo>
                  <a:lnTo>
                    <a:pt x="8997" y="3602"/>
                  </a:lnTo>
                  <a:lnTo>
                    <a:pt x="8997" y="3202"/>
                  </a:lnTo>
                  <a:cubicBezTo>
                    <a:pt x="8997" y="2958"/>
                    <a:pt x="8798" y="2760"/>
                    <a:pt x="8554" y="2760"/>
                  </a:cubicBezTo>
                  <a:lnTo>
                    <a:pt x="5930" y="2760"/>
                  </a:lnTo>
                  <a:cubicBezTo>
                    <a:pt x="5686" y="2760"/>
                    <a:pt x="5487" y="2958"/>
                    <a:pt x="5487" y="3202"/>
                  </a:cubicBezTo>
                  <a:lnTo>
                    <a:pt x="5487" y="3602"/>
                  </a:lnTo>
                  <a:lnTo>
                    <a:pt x="621" y="3602"/>
                  </a:lnTo>
                  <a:cubicBezTo>
                    <a:pt x="573" y="3602"/>
                    <a:pt x="533" y="3561"/>
                    <a:pt x="533" y="3513"/>
                  </a:cubicBezTo>
                  <a:lnTo>
                    <a:pt x="533" y="621"/>
                  </a:lnTo>
                  <a:cubicBezTo>
                    <a:pt x="533" y="573"/>
                    <a:pt x="573" y="533"/>
                    <a:pt x="621" y="533"/>
                  </a:cubicBezTo>
                  <a:close/>
                  <a:moveTo>
                    <a:pt x="8465" y="6891"/>
                  </a:moveTo>
                  <a:lnTo>
                    <a:pt x="8465" y="7202"/>
                  </a:lnTo>
                  <a:lnTo>
                    <a:pt x="6018" y="7202"/>
                  </a:lnTo>
                  <a:lnTo>
                    <a:pt x="6018" y="6891"/>
                  </a:lnTo>
                  <a:close/>
                  <a:moveTo>
                    <a:pt x="13649" y="4133"/>
                  </a:moveTo>
                  <a:cubicBezTo>
                    <a:pt x="13696" y="4133"/>
                    <a:pt x="13738" y="4173"/>
                    <a:pt x="13738" y="4222"/>
                  </a:cubicBezTo>
                  <a:lnTo>
                    <a:pt x="13738" y="7114"/>
                  </a:lnTo>
                  <a:cubicBezTo>
                    <a:pt x="13738" y="7161"/>
                    <a:pt x="13696" y="7202"/>
                    <a:pt x="13649" y="7202"/>
                  </a:cubicBezTo>
                  <a:lnTo>
                    <a:pt x="8997" y="7202"/>
                  </a:lnTo>
                  <a:lnTo>
                    <a:pt x="8997" y="6803"/>
                  </a:lnTo>
                  <a:cubicBezTo>
                    <a:pt x="8997" y="6559"/>
                    <a:pt x="8798" y="6359"/>
                    <a:pt x="8554" y="6359"/>
                  </a:cubicBezTo>
                  <a:lnTo>
                    <a:pt x="5930" y="6359"/>
                  </a:lnTo>
                  <a:cubicBezTo>
                    <a:pt x="5686" y="6359"/>
                    <a:pt x="5487" y="6559"/>
                    <a:pt x="5487" y="6803"/>
                  </a:cubicBezTo>
                  <a:lnTo>
                    <a:pt x="5487" y="7202"/>
                  </a:lnTo>
                  <a:lnTo>
                    <a:pt x="621" y="7202"/>
                  </a:lnTo>
                  <a:cubicBezTo>
                    <a:pt x="573" y="7202"/>
                    <a:pt x="533" y="7161"/>
                    <a:pt x="533" y="7114"/>
                  </a:cubicBezTo>
                  <a:lnTo>
                    <a:pt x="533" y="4222"/>
                  </a:lnTo>
                  <a:cubicBezTo>
                    <a:pt x="533" y="4173"/>
                    <a:pt x="573" y="4133"/>
                    <a:pt x="621" y="4133"/>
                  </a:cubicBezTo>
                  <a:close/>
                  <a:moveTo>
                    <a:pt x="8465" y="10493"/>
                  </a:moveTo>
                  <a:lnTo>
                    <a:pt x="8465" y="10803"/>
                  </a:lnTo>
                  <a:lnTo>
                    <a:pt x="6018" y="10803"/>
                  </a:lnTo>
                  <a:lnTo>
                    <a:pt x="6018" y="10493"/>
                  </a:lnTo>
                  <a:close/>
                  <a:moveTo>
                    <a:pt x="13649" y="7734"/>
                  </a:moveTo>
                  <a:cubicBezTo>
                    <a:pt x="13696" y="7734"/>
                    <a:pt x="13738" y="7774"/>
                    <a:pt x="13738" y="7823"/>
                  </a:cubicBezTo>
                  <a:lnTo>
                    <a:pt x="13738" y="8667"/>
                  </a:lnTo>
                  <a:lnTo>
                    <a:pt x="11682" y="8667"/>
                  </a:lnTo>
                  <a:cubicBezTo>
                    <a:pt x="11278" y="8667"/>
                    <a:pt x="10950" y="8995"/>
                    <a:pt x="10950" y="9399"/>
                  </a:cubicBezTo>
                  <a:lnTo>
                    <a:pt x="10950" y="10803"/>
                  </a:lnTo>
                  <a:lnTo>
                    <a:pt x="8997" y="10803"/>
                  </a:lnTo>
                  <a:lnTo>
                    <a:pt x="8997" y="10404"/>
                  </a:lnTo>
                  <a:cubicBezTo>
                    <a:pt x="8997" y="10159"/>
                    <a:pt x="8798" y="9961"/>
                    <a:pt x="8554" y="9961"/>
                  </a:cubicBezTo>
                  <a:lnTo>
                    <a:pt x="5930" y="9961"/>
                  </a:lnTo>
                  <a:cubicBezTo>
                    <a:pt x="5686" y="9961"/>
                    <a:pt x="5488" y="10159"/>
                    <a:pt x="5488" y="10404"/>
                  </a:cubicBezTo>
                  <a:lnTo>
                    <a:pt x="5488" y="10803"/>
                  </a:lnTo>
                  <a:lnTo>
                    <a:pt x="621" y="10803"/>
                  </a:lnTo>
                  <a:cubicBezTo>
                    <a:pt x="573" y="10803"/>
                    <a:pt x="533" y="10762"/>
                    <a:pt x="533" y="10715"/>
                  </a:cubicBezTo>
                  <a:lnTo>
                    <a:pt x="533" y="7823"/>
                  </a:lnTo>
                  <a:cubicBezTo>
                    <a:pt x="533" y="7774"/>
                    <a:pt x="574" y="7734"/>
                    <a:pt x="621" y="7734"/>
                  </a:cubicBezTo>
                  <a:close/>
                  <a:moveTo>
                    <a:pt x="8465" y="14094"/>
                  </a:moveTo>
                  <a:lnTo>
                    <a:pt x="8465" y="14404"/>
                  </a:lnTo>
                  <a:lnTo>
                    <a:pt x="6018" y="14404"/>
                  </a:lnTo>
                  <a:lnTo>
                    <a:pt x="6018" y="14094"/>
                  </a:lnTo>
                  <a:close/>
                  <a:moveTo>
                    <a:pt x="621" y="1"/>
                  </a:moveTo>
                  <a:cubicBezTo>
                    <a:pt x="279" y="1"/>
                    <a:pt x="1" y="279"/>
                    <a:pt x="1" y="621"/>
                  </a:cubicBezTo>
                  <a:lnTo>
                    <a:pt x="1" y="3512"/>
                  </a:lnTo>
                  <a:cubicBezTo>
                    <a:pt x="1" y="3645"/>
                    <a:pt x="43" y="3767"/>
                    <a:pt x="113" y="3868"/>
                  </a:cubicBezTo>
                  <a:cubicBezTo>
                    <a:pt x="43" y="3968"/>
                    <a:pt x="1" y="4089"/>
                    <a:pt x="1" y="4222"/>
                  </a:cubicBezTo>
                  <a:lnTo>
                    <a:pt x="1" y="7114"/>
                  </a:lnTo>
                  <a:cubicBezTo>
                    <a:pt x="1" y="7246"/>
                    <a:pt x="43" y="7368"/>
                    <a:pt x="113" y="7468"/>
                  </a:cubicBezTo>
                  <a:cubicBezTo>
                    <a:pt x="43" y="7569"/>
                    <a:pt x="1" y="7691"/>
                    <a:pt x="1" y="7823"/>
                  </a:cubicBezTo>
                  <a:lnTo>
                    <a:pt x="1" y="10715"/>
                  </a:lnTo>
                  <a:cubicBezTo>
                    <a:pt x="1" y="10846"/>
                    <a:pt x="43" y="10968"/>
                    <a:pt x="113" y="11069"/>
                  </a:cubicBezTo>
                  <a:cubicBezTo>
                    <a:pt x="43" y="11170"/>
                    <a:pt x="1" y="11292"/>
                    <a:pt x="1" y="11423"/>
                  </a:cubicBezTo>
                  <a:lnTo>
                    <a:pt x="1" y="14316"/>
                  </a:lnTo>
                  <a:cubicBezTo>
                    <a:pt x="1" y="14658"/>
                    <a:pt x="279" y="14936"/>
                    <a:pt x="621" y="14936"/>
                  </a:cubicBezTo>
                  <a:lnTo>
                    <a:pt x="2514" y="14936"/>
                  </a:lnTo>
                  <a:cubicBezTo>
                    <a:pt x="2661" y="14936"/>
                    <a:pt x="2780" y="14817"/>
                    <a:pt x="2780" y="14670"/>
                  </a:cubicBezTo>
                  <a:cubicBezTo>
                    <a:pt x="2780" y="14523"/>
                    <a:pt x="2661" y="14404"/>
                    <a:pt x="2514" y="14404"/>
                  </a:cubicBezTo>
                  <a:lnTo>
                    <a:pt x="621" y="14404"/>
                  </a:lnTo>
                  <a:cubicBezTo>
                    <a:pt x="573" y="14404"/>
                    <a:pt x="533" y="14364"/>
                    <a:pt x="533" y="14316"/>
                  </a:cubicBezTo>
                  <a:lnTo>
                    <a:pt x="533" y="11423"/>
                  </a:lnTo>
                  <a:cubicBezTo>
                    <a:pt x="533" y="11375"/>
                    <a:pt x="574" y="11335"/>
                    <a:pt x="621" y="11335"/>
                  </a:cubicBezTo>
                  <a:lnTo>
                    <a:pt x="10950" y="11335"/>
                  </a:lnTo>
                  <a:lnTo>
                    <a:pt x="10950" y="14404"/>
                  </a:lnTo>
                  <a:lnTo>
                    <a:pt x="8997" y="14404"/>
                  </a:lnTo>
                  <a:lnTo>
                    <a:pt x="8997" y="14005"/>
                  </a:lnTo>
                  <a:cubicBezTo>
                    <a:pt x="8997" y="13760"/>
                    <a:pt x="8798" y="13562"/>
                    <a:pt x="8554" y="13562"/>
                  </a:cubicBezTo>
                  <a:lnTo>
                    <a:pt x="5930" y="13562"/>
                  </a:lnTo>
                  <a:cubicBezTo>
                    <a:pt x="5686" y="13562"/>
                    <a:pt x="5487" y="13760"/>
                    <a:pt x="5487" y="14005"/>
                  </a:cubicBezTo>
                  <a:lnTo>
                    <a:pt x="5487" y="14404"/>
                  </a:lnTo>
                  <a:lnTo>
                    <a:pt x="4321" y="14404"/>
                  </a:lnTo>
                  <a:cubicBezTo>
                    <a:pt x="4174" y="14404"/>
                    <a:pt x="4055" y="14523"/>
                    <a:pt x="4055" y="14670"/>
                  </a:cubicBezTo>
                  <a:cubicBezTo>
                    <a:pt x="4055" y="14817"/>
                    <a:pt x="4174" y="14936"/>
                    <a:pt x="4321" y="14936"/>
                  </a:cubicBezTo>
                  <a:lnTo>
                    <a:pt x="10977" y="14936"/>
                  </a:lnTo>
                  <a:cubicBezTo>
                    <a:pt x="11012" y="15065"/>
                    <a:pt x="11080" y="15183"/>
                    <a:pt x="11179" y="15277"/>
                  </a:cubicBezTo>
                  <a:lnTo>
                    <a:pt x="14008" y="17950"/>
                  </a:lnTo>
                  <a:cubicBezTo>
                    <a:pt x="14144" y="18079"/>
                    <a:pt x="14323" y="18150"/>
                    <a:pt x="14511" y="18150"/>
                  </a:cubicBezTo>
                  <a:cubicBezTo>
                    <a:pt x="14699" y="18150"/>
                    <a:pt x="14877" y="18079"/>
                    <a:pt x="15014" y="17950"/>
                  </a:cubicBezTo>
                  <a:lnTo>
                    <a:pt x="15918" y="17095"/>
                  </a:lnTo>
                  <a:cubicBezTo>
                    <a:pt x="16025" y="16994"/>
                    <a:pt x="16030" y="16826"/>
                    <a:pt x="15929" y="16719"/>
                  </a:cubicBezTo>
                  <a:cubicBezTo>
                    <a:pt x="15876" y="16664"/>
                    <a:pt x="15806" y="16636"/>
                    <a:pt x="15735" y="16636"/>
                  </a:cubicBezTo>
                  <a:cubicBezTo>
                    <a:pt x="15670" y="16636"/>
                    <a:pt x="15604" y="16660"/>
                    <a:pt x="15553" y="16708"/>
                  </a:cubicBezTo>
                  <a:lnTo>
                    <a:pt x="14648" y="17563"/>
                  </a:lnTo>
                  <a:cubicBezTo>
                    <a:pt x="14611" y="17598"/>
                    <a:pt x="14562" y="17618"/>
                    <a:pt x="14511" y="17618"/>
                  </a:cubicBezTo>
                  <a:cubicBezTo>
                    <a:pt x="14459" y="17618"/>
                    <a:pt x="14410" y="17598"/>
                    <a:pt x="14373" y="17563"/>
                  </a:cubicBezTo>
                  <a:lnTo>
                    <a:pt x="11544" y="14891"/>
                  </a:lnTo>
                  <a:cubicBezTo>
                    <a:pt x="11504" y="14853"/>
                    <a:pt x="11482" y="14799"/>
                    <a:pt x="11482" y="14745"/>
                  </a:cubicBezTo>
                  <a:lnTo>
                    <a:pt x="11482" y="9399"/>
                  </a:lnTo>
                  <a:cubicBezTo>
                    <a:pt x="11482" y="9288"/>
                    <a:pt x="11571" y="9197"/>
                    <a:pt x="11682" y="9197"/>
                  </a:cubicBezTo>
                  <a:lnTo>
                    <a:pt x="17339" y="9197"/>
                  </a:lnTo>
                  <a:cubicBezTo>
                    <a:pt x="17450" y="9197"/>
                    <a:pt x="17540" y="9288"/>
                    <a:pt x="17540" y="9399"/>
                  </a:cubicBezTo>
                  <a:lnTo>
                    <a:pt x="17540" y="14745"/>
                  </a:lnTo>
                  <a:cubicBezTo>
                    <a:pt x="17540" y="14799"/>
                    <a:pt x="17517" y="14853"/>
                    <a:pt x="17477" y="14891"/>
                  </a:cubicBezTo>
                  <a:lnTo>
                    <a:pt x="16865" y="15469"/>
                  </a:lnTo>
                  <a:cubicBezTo>
                    <a:pt x="16758" y="15569"/>
                    <a:pt x="16753" y="15738"/>
                    <a:pt x="16854" y="15844"/>
                  </a:cubicBezTo>
                  <a:cubicBezTo>
                    <a:pt x="16907" y="15900"/>
                    <a:pt x="16977" y="15928"/>
                    <a:pt x="17048" y="15928"/>
                  </a:cubicBezTo>
                  <a:cubicBezTo>
                    <a:pt x="17113" y="15928"/>
                    <a:pt x="17178" y="15904"/>
                    <a:pt x="17229" y="15856"/>
                  </a:cubicBezTo>
                  <a:lnTo>
                    <a:pt x="17842" y="15277"/>
                  </a:lnTo>
                  <a:cubicBezTo>
                    <a:pt x="17988" y="15139"/>
                    <a:pt x="18071" y="14945"/>
                    <a:pt x="18071" y="14745"/>
                  </a:cubicBezTo>
                  <a:lnTo>
                    <a:pt x="18071" y="9399"/>
                  </a:lnTo>
                  <a:cubicBezTo>
                    <a:pt x="18071" y="8995"/>
                    <a:pt x="17743" y="8667"/>
                    <a:pt x="17339" y="8667"/>
                  </a:cubicBezTo>
                  <a:lnTo>
                    <a:pt x="14269" y="8667"/>
                  </a:lnTo>
                  <a:lnTo>
                    <a:pt x="14269" y="7823"/>
                  </a:lnTo>
                  <a:cubicBezTo>
                    <a:pt x="14269" y="7691"/>
                    <a:pt x="14227" y="7569"/>
                    <a:pt x="14157" y="7468"/>
                  </a:cubicBezTo>
                  <a:cubicBezTo>
                    <a:pt x="14227" y="7368"/>
                    <a:pt x="14269" y="7246"/>
                    <a:pt x="14269" y="7114"/>
                  </a:cubicBezTo>
                  <a:lnTo>
                    <a:pt x="14269" y="4222"/>
                  </a:lnTo>
                  <a:cubicBezTo>
                    <a:pt x="14269" y="4089"/>
                    <a:pt x="14227" y="3968"/>
                    <a:pt x="14157" y="3868"/>
                  </a:cubicBezTo>
                  <a:cubicBezTo>
                    <a:pt x="14227" y="3767"/>
                    <a:pt x="14269" y="3645"/>
                    <a:pt x="14269" y="3512"/>
                  </a:cubicBezTo>
                  <a:lnTo>
                    <a:pt x="14269" y="621"/>
                  </a:lnTo>
                  <a:cubicBezTo>
                    <a:pt x="14269" y="279"/>
                    <a:pt x="13991" y="1"/>
                    <a:pt x="13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53"/>
            <p:cNvSpPr/>
            <p:nvPr/>
          </p:nvSpPr>
          <p:spPr>
            <a:xfrm>
              <a:off x="2317182" y="4320334"/>
              <a:ext cx="174362" cy="246899"/>
            </a:xfrm>
            <a:custGeom>
              <a:rect b="b" l="l" r="r" t="t"/>
              <a:pathLst>
                <a:path extrusionOk="0" h="7444" w="5257">
                  <a:moveTo>
                    <a:pt x="4724" y="533"/>
                  </a:moveTo>
                  <a:lnTo>
                    <a:pt x="4724" y="4832"/>
                  </a:lnTo>
                  <a:lnTo>
                    <a:pt x="2894" y="6562"/>
                  </a:lnTo>
                  <a:lnTo>
                    <a:pt x="2894" y="3448"/>
                  </a:lnTo>
                  <a:cubicBezTo>
                    <a:pt x="2894" y="3301"/>
                    <a:pt x="2774" y="3182"/>
                    <a:pt x="2628" y="3182"/>
                  </a:cubicBezTo>
                  <a:cubicBezTo>
                    <a:pt x="2481" y="3182"/>
                    <a:pt x="2362" y="3301"/>
                    <a:pt x="2362" y="3448"/>
                  </a:cubicBezTo>
                  <a:lnTo>
                    <a:pt x="2362" y="6562"/>
                  </a:lnTo>
                  <a:lnTo>
                    <a:pt x="531" y="4832"/>
                  </a:lnTo>
                  <a:lnTo>
                    <a:pt x="531" y="533"/>
                  </a:lnTo>
                  <a:lnTo>
                    <a:pt x="2362" y="533"/>
                  </a:lnTo>
                  <a:lnTo>
                    <a:pt x="2362" y="1675"/>
                  </a:lnTo>
                  <a:cubicBezTo>
                    <a:pt x="2362" y="1822"/>
                    <a:pt x="2481" y="1941"/>
                    <a:pt x="2628" y="1941"/>
                  </a:cubicBezTo>
                  <a:cubicBezTo>
                    <a:pt x="2774" y="1941"/>
                    <a:pt x="2894" y="1822"/>
                    <a:pt x="2894" y="1675"/>
                  </a:cubicBezTo>
                  <a:lnTo>
                    <a:pt x="2894" y="533"/>
                  </a:lnTo>
                  <a:close/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4946"/>
                  </a:lnTo>
                  <a:cubicBezTo>
                    <a:pt x="0" y="5018"/>
                    <a:pt x="30" y="5088"/>
                    <a:pt x="83" y="5139"/>
                  </a:cubicBezTo>
                  <a:lnTo>
                    <a:pt x="2445" y="7371"/>
                  </a:lnTo>
                  <a:cubicBezTo>
                    <a:pt x="2496" y="7420"/>
                    <a:pt x="2562" y="7444"/>
                    <a:pt x="2628" y="7444"/>
                  </a:cubicBezTo>
                  <a:cubicBezTo>
                    <a:pt x="2693" y="7444"/>
                    <a:pt x="2759" y="7420"/>
                    <a:pt x="2810" y="7371"/>
                  </a:cubicBezTo>
                  <a:lnTo>
                    <a:pt x="5173" y="5139"/>
                  </a:lnTo>
                  <a:cubicBezTo>
                    <a:pt x="5226" y="5088"/>
                    <a:pt x="5256" y="5018"/>
                    <a:pt x="5256" y="4946"/>
                  </a:cubicBezTo>
                  <a:lnTo>
                    <a:pt x="5256" y="267"/>
                  </a:lnTo>
                  <a:cubicBezTo>
                    <a:pt x="5256" y="120"/>
                    <a:pt x="5137" y="1"/>
                    <a:pt x="4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5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5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Status code override </a:t>
            </a:r>
            <a:endParaRPr sz="3100"/>
          </a:p>
        </p:txBody>
      </p:sp>
      <p:pic>
        <p:nvPicPr>
          <p:cNvPr id="1847" name="Google Shape;1847;p54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52">
            <a:off x="256993" y="4093096"/>
            <a:ext cx="1025168" cy="665781"/>
          </a:xfrm>
          <a:prstGeom prst="rect">
            <a:avLst/>
          </a:prstGeom>
          <a:noFill/>
          <a:ln>
            <a:noFill/>
          </a:ln>
        </p:spPr>
      </p:pic>
      <p:sp>
        <p:nvSpPr>
          <p:cNvPr id="1848" name="Google Shape;1848;p54"/>
          <p:cNvSpPr txBox="1"/>
          <p:nvPr/>
        </p:nvSpPr>
        <p:spPr>
          <a:xfrm>
            <a:off x="307825" y="3516450"/>
            <a:ext cx="843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"__proto__":{"status":555}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849" name="Google Shape;1849;p54"/>
          <p:cNvSpPr txBox="1"/>
          <p:nvPr>
            <p:ph idx="4294967295" type="subTitle"/>
          </p:nvPr>
        </p:nvSpPr>
        <p:spPr>
          <a:xfrm>
            <a:off x="307825" y="1598375"/>
            <a:ext cx="4877400" cy="8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ome server-side frameworks when there is an </a:t>
            </a:r>
            <a:r>
              <a:rPr b="1" lang="en"/>
              <a:t>error</a:t>
            </a:r>
            <a:r>
              <a:rPr lang="en"/>
              <a:t>, send a </a:t>
            </a:r>
            <a:r>
              <a:rPr b="1" lang="en">
                <a:latin typeface="Courier"/>
                <a:ea typeface="Courier"/>
                <a:cs typeface="Courier"/>
                <a:sym typeface="Courier"/>
              </a:rPr>
              <a:t>200 OK</a:t>
            </a:r>
            <a:r>
              <a:rPr b="1" lang="en"/>
              <a:t> response</a:t>
            </a:r>
            <a:r>
              <a:rPr lang="en"/>
              <a:t> and include an </a:t>
            </a:r>
            <a:r>
              <a:rPr b="1" lang="en"/>
              <a:t>error object</a:t>
            </a:r>
            <a:r>
              <a:rPr lang="en"/>
              <a:t> in the </a:t>
            </a:r>
            <a:r>
              <a:rPr b="1" lang="en"/>
              <a:t>body</a:t>
            </a:r>
            <a:r>
              <a:rPr lang="en"/>
              <a:t> with a </a:t>
            </a:r>
            <a:r>
              <a:rPr b="1" lang="en"/>
              <a:t>different status</a:t>
            </a:r>
            <a:r>
              <a:rPr lang="en"/>
              <a:t>.</a:t>
            </a:r>
            <a:endParaRPr/>
          </a:p>
        </p:txBody>
      </p:sp>
      <p:pic>
        <p:nvPicPr>
          <p:cNvPr id="1850" name="Google Shape;185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675" y="1274950"/>
            <a:ext cx="3441776" cy="16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1" name="Google Shape;1851;p54"/>
          <p:cNvSpPr txBox="1"/>
          <p:nvPr/>
        </p:nvSpPr>
        <p:spPr>
          <a:xfrm>
            <a:off x="307825" y="3116250"/>
            <a:ext cx="843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 can try to polluting the prototype with your own </a:t>
            </a: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status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property.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2" name="Google Shape;1852;p54"/>
          <p:cNvSpPr/>
          <p:nvPr/>
        </p:nvSpPr>
        <p:spPr>
          <a:xfrm rot="5400000">
            <a:off x="55122" y="246630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3" name="Google Shape;1853;p54"/>
          <p:cNvGrpSpPr/>
          <p:nvPr/>
        </p:nvGrpSpPr>
        <p:grpSpPr>
          <a:xfrm>
            <a:off x="296432" y="441508"/>
            <a:ext cx="534368" cy="536674"/>
            <a:chOff x="1923053" y="4001992"/>
            <a:chExt cx="599403" cy="601990"/>
          </a:xfrm>
        </p:grpSpPr>
        <p:sp>
          <p:nvSpPr>
            <p:cNvPr id="1854" name="Google Shape;1854;p54"/>
            <p:cNvSpPr/>
            <p:nvPr/>
          </p:nvSpPr>
          <p:spPr>
            <a:xfrm>
              <a:off x="2249886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1"/>
                  </a:moveTo>
                  <a:cubicBezTo>
                    <a:pt x="196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5"/>
                  </a:cubicBezTo>
                  <a:cubicBezTo>
                    <a:pt x="128" y="505"/>
                    <a:pt x="196" y="533"/>
                    <a:pt x="265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3" y="405"/>
                    <a:pt x="532" y="336"/>
                    <a:pt x="532" y="267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54"/>
            <p:cNvSpPr/>
            <p:nvPr/>
          </p:nvSpPr>
          <p:spPr>
            <a:xfrm>
              <a:off x="2290682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6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6"/>
                  </a:cubicBezTo>
                  <a:cubicBezTo>
                    <a:pt x="504" y="405"/>
                    <a:pt x="532" y="337"/>
                    <a:pt x="532" y="267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54"/>
            <p:cNvSpPr/>
            <p:nvPr/>
          </p:nvSpPr>
          <p:spPr>
            <a:xfrm>
              <a:off x="2331478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54"/>
            <p:cNvSpPr/>
            <p:nvPr/>
          </p:nvSpPr>
          <p:spPr>
            <a:xfrm>
              <a:off x="1965839" y="4044015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4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54"/>
            <p:cNvSpPr/>
            <p:nvPr/>
          </p:nvSpPr>
          <p:spPr>
            <a:xfrm>
              <a:off x="1998244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54"/>
            <p:cNvSpPr/>
            <p:nvPr/>
          </p:nvSpPr>
          <p:spPr>
            <a:xfrm>
              <a:off x="2030715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4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54"/>
            <p:cNvSpPr/>
            <p:nvPr/>
          </p:nvSpPr>
          <p:spPr>
            <a:xfrm>
              <a:off x="2063119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54"/>
            <p:cNvSpPr/>
            <p:nvPr/>
          </p:nvSpPr>
          <p:spPr>
            <a:xfrm>
              <a:off x="2249886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0"/>
                  </a:moveTo>
                  <a:cubicBezTo>
                    <a:pt x="196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5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3" y="405"/>
                    <a:pt x="532" y="337"/>
                    <a:pt x="532" y="266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54"/>
            <p:cNvSpPr/>
            <p:nvPr/>
          </p:nvSpPr>
          <p:spPr>
            <a:xfrm>
              <a:off x="2290682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6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4" y="405"/>
                    <a:pt x="532" y="337"/>
                    <a:pt x="532" y="266"/>
                  </a:cubicBezTo>
                  <a:cubicBezTo>
                    <a:pt x="532" y="197"/>
                    <a:pt x="504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54"/>
            <p:cNvSpPr/>
            <p:nvPr/>
          </p:nvSpPr>
          <p:spPr>
            <a:xfrm>
              <a:off x="2331478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5"/>
                  </a:cubicBezTo>
                  <a:cubicBezTo>
                    <a:pt x="128" y="505"/>
                    <a:pt x="197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5" y="405"/>
                    <a:pt x="532" y="336"/>
                    <a:pt x="532" y="266"/>
                  </a:cubicBezTo>
                  <a:cubicBezTo>
                    <a:pt x="532" y="197"/>
                    <a:pt x="505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54"/>
            <p:cNvSpPr/>
            <p:nvPr/>
          </p:nvSpPr>
          <p:spPr>
            <a:xfrm>
              <a:off x="1965839" y="4163452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54"/>
            <p:cNvSpPr/>
            <p:nvPr/>
          </p:nvSpPr>
          <p:spPr>
            <a:xfrm>
              <a:off x="1998244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54"/>
            <p:cNvSpPr/>
            <p:nvPr/>
          </p:nvSpPr>
          <p:spPr>
            <a:xfrm>
              <a:off x="2030715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54"/>
            <p:cNvSpPr/>
            <p:nvPr/>
          </p:nvSpPr>
          <p:spPr>
            <a:xfrm>
              <a:off x="2063119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54"/>
            <p:cNvSpPr/>
            <p:nvPr/>
          </p:nvSpPr>
          <p:spPr>
            <a:xfrm>
              <a:off x="2249886" y="4300599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5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5"/>
                    <a:pt x="28" y="404"/>
                    <a:pt x="78" y="453"/>
                  </a:cubicBezTo>
                  <a:cubicBezTo>
                    <a:pt x="128" y="503"/>
                    <a:pt x="196" y="531"/>
                    <a:pt x="265" y="531"/>
                  </a:cubicBezTo>
                  <a:cubicBezTo>
                    <a:pt x="336" y="531"/>
                    <a:pt x="405" y="502"/>
                    <a:pt x="454" y="453"/>
                  </a:cubicBezTo>
                  <a:cubicBezTo>
                    <a:pt x="503" y="404"/>
                    <a:pt x="532" y="335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54"/>
            <p:cNvSpPr/>
            <p:nvPr/>
          </p:nvSpPr>
          <p:spPr>
            <a:xfrm>
              <a:off x="1965839" y="4282888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54"/>
            <p:cNvSpPr/>
            <p:nvPr/>
          </p:nvSpPr>
          <p:spPr>
            <a:xfrm>
              <a:off x="1998244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54"/>
            <p:cNvSpPr/>
            <p:nvPr/>
          </p:nvSpPr>
          <p:spPr>
            <a:xfrm>
              <a:off x="2030715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54"/>
            <p:cNvSpPr/>
            <p:nvPr/>
          </p:nvSpPr>
          <p:spPr>
            <a:xfrm>
              <a:off x="2063119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54"/>
            <p:cNvSpPr/>
            <p:nvPr/>
          </p:nvSpPr>
          <p:spPr>
            <a:xfrm>
              <a:off x="2249886" y="4420035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6" y="0"/>
                    <a:pt x="128" y="28"/>
                    <a:pt x="78" y="77"/>
                  </a:cubicBezTo>
                  <a:cubicBezTo>
                    <a:pt x="28" y="127"/>
                    <a:pt x="0" y="195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8" y="503"/>
                    <a:pt x="196" y="532"/>
                    <a:pt x="265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7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54"/>
            <p:cNvSpPr/>
            <p:nvPr/>
          </p:nvSpPr>
          <p:spPr>
            <a:xfrm>
              <a:off x="1965839" y="4402324"/>
              <a:ext cx="17645" cy="53035"/>
            </a:xfrm>
            <a:custGeom>
              <a:rect b="b" l="l" r="r" t="t"/>
              <a:pathLst>
                <a:path extrusionOk="0" h="1599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54"/>
            <p:cNvSpPr/>
            <p:nvPr/>
          </p:nvSpPr>
          <p:spPr>
            <a:xfrm>
              <a:off x="1998244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54"/>
            <p:cNvSpPr/>
            <p:nvPr/>
          </p:nvSpPr>
          <p:spPr>
            <a:xfrm>
              <a:off x="2030715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54"/>
            <p:cNvSpPr/>
            <p:nvPr/>
          </p:nvSpPr>
          <p:spPr>
            <a:xfrm>
              <a:off x="2063119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54"/>
            <p:cNvSpPr/>
            <p:nvPr/>
          </p:nvSpPr>
          <p:spPr>
            <a:xfrm>
              <a:off x="1923053" y="4001992"/>
              <a:ext cx="599403" cy="601990"/>
            </a:xfrm>
            <a:custGeom>
              <a:rect b="b" l="l" r="r" t="t"/>
              <a:pathLst>
                <a:path extrusionOk="0" h="18150" w="18072">
                  <a:moveTo>
                    <a:pt x="8465" y="3290"/>
                  </a:moveTo>
                  <a:lnTo>
                    <a:pt x="8465" y="3602"/>
                  </a:lnTo>
                  <a:lnTo>
                    <a:pt x="6018" y="3602"/>
                  </a:lnTo>
                  <a:lnTo>
                    <a:pt x="6018" y="3290"/>
                  </a:lnTo>
                  <a:close/>
                  <a:moveTo>
                    <a:pt x="13649" y="533"/>
                  </a:moveTo>
                  <a:cubicBezTo>
                    <a:pt x="13696" y="533"/>
                    <a:pt x="13738" y="573"/>
                    <a:pt x="13738" y="621"/>
                  </a:cubicBezTo>
                  <a:lnTo>
                    <a:pt x="13738" y="3513"/>
                  </a:lnTo>
                  <a:cubicBezTo>
                    <a:pt x="13738" y="3561"/>
                    <a:pt x="13696" y="3602"/>
                    <a:pt x="13649" y="3602"/>
                  </a:cubicBezTo>
                  <a:lnTo>
                    <a:pt x="8997" y="3602"/>
                  </a:lnTo>
                  <a:lnTo>
                    <a:pt x="8997" y="3202"/>
                  </a:lnTo>
                  <a:cubicBezTo>
                    <a:pt x="8997" y="2958"/>
                    <a:pt x="8798" y="2760"/>
                    <a:pt x="8554" y="2760"/>
                  </a:cubicBezTo>
                  <a:lnTo>
                    <a:pt x="5930" y="2760"/>
                  </a:lnTo>
                  <a:cubicBezTo>
                    <a:pt x="5686" y="2760"/>
                    <a:pt x="5487" y="2958"/>
                    <a:pt x="5487" y="3202"/>
                  </a:cubicBezTo>
                  <a:lnTo>
                    <a:pt x="5487" y="3602"/>
                  </a:lnTo>
                  <a:lnTo>
                    <a:pt x="621" y="3602"/>
                  </a:lnTo>
                  <a:cubicBezTo>
                    <a:pt x="573" y="3602"/>
                    <a:pt x="533" y="3561"/>
                    <a:pt x="533" y="3513"/>
                  </a:cubicBezTo>
                  <a:lnTo>
                    <a:pt x="533" y="621"/>
                  </a:lnTo>
                  <a:cubicBezTo>
                    <a:pt x="533" y="573"/>
                    <a:pt x="573" y="533"/>
                    <a:pt x="621" y="533"/>
                  </a:cubicBezTo>
                  <a:close/>
                  <a:moveTo>
                    <a:pt x="8465" y="6891"/>
                  </a:moveTo>
                  <a:lnTo>
                    <a:pt x="8465" y="7202"/>
                  </a:lnTo>
                  <a:lnTo>
                    <a:pt x="6018" y="7202"/>
                  </a:lnTo>
                  <a:lnTo>
                    <a:pt x="6018" y="6891"/>
                  </a:lnTo>
                  <a:close/>
                  <a:moveTo>
                    <a:pt x="13649" y="4133"/>
                  </a:moveTo>
                  <a:cubicBezTo>
                    <a:pt x="13696" y="4133"/>
                    <a:pt x="13738" y="4173"/>
                    <a:pt x="13738" y="4222"/>
                  </a:cubicBezTo>
                  <a:lnTo>
                    <a:pt x="13738" y="7114"/>
                  </a:lnTo>
                  <a:cubicBezTo>
                    <a:pt x="13738" y="7161"/>
                    <a:pt x="13696" y="7202"/>
                    <a:pt x="13649" y="7202"/>
                  </a:cubicBezTo>
                  <a:lnTo>
                    <a:pt x="8997" y="7202"/>
                  </a:lnTo>
                  <a:lnTo>
                    <a:pt x="8997" y="6803"/>
                  </a:lnTo>
                  <a:cubicBezTo>
                    <a:pt x="8997" y="6559"/>
                    <a:pt x="8798" y="6359"/>
                    <a:pt x="8554" y="6359"/>
                  </a:cubicBezTo>
                  <a:lnTo>
                    <a:pt x="5930" y="6359"/>
                  </a:lnTo>
                  <a:cubicBezTo>
                    <a:pt x="5686" y="6359"/>
                    <a:pt x="5487" y="6559"/>
                    <a:pt x="5487" y="6803"/>
                  </a:cubicBezTo>
                  <a:lnTo>
                    <a:pt x="5487" y="7202"/>
                  </a:lnTo>
                  <a:lnTo>
                    <a:pt x="621" y="7202"/>
                  </a:lnTo>
                  <a:cubicBezTo>
                    <a:pt x="573" y="7202"/>
                    <a:pt x="533" y="7161"/>
                    <a:pt x="533" y="7114"/>
                  </a:cubicBezTo>
                  <a:lnTo>
                    <a:pt x="533" y="4222"/>
                  </a:lnTo>
                  <a:cubicBezTo>
                    <a:pt x="533" y="4173"/>
                    <a:pt x="573" y="4133"/>
                    <a:pt x="621" y="4133"/>
                  </a:cubicBezTo>
                  <a:close/>
                  <a:moveTo>
                    <a:pt x="8465" y="10493"/>
                  </a:moveTo>
                  <a:lnTo>
                    <a:pt x="8465" y="10803"/>
                  </a:lnTo>
                  <a:lnTo>
                    <a:pt x="6018" y="10803"/>
                  </a:lnTo>
                  <a:lnTo>
                    <a:pt x="6018" y="10493"/>
                  </a:lnTo>
                  <a:close/>
                  <a:moveTo>
                    <a:pt x="13649" y="7734"/>
                  </a:moveTo>
                  <a:cubicBezTo>
                    <a:pt x="13696" y="7734"/>
                    <a:pt x="13738" y="7774"/>
                    <a:pt x="13738" y="7823"/>
                  </a:cubicBezTo>
                  <a:lnTo>
                    <a:pt x="13738" y="8667"/>
                  </a:lnTo>
                  <a:lnTo>
                    <a:pt x="11682" y="8667"/>
                  </a:lnTo>
                  <a:cubicBezTo>
                    <a:pt x="11278" y="8667"/>
                    <a:pt x="10950" y="8995"/>
                    <a:pt x="10950" y="9399"/>
                  </a:cubicBezTo>
                  <a:lnTo>
                    <a:pt x="10950" y="10803"/>
                  </a:lnTo>
                  <a:lnTo>
                    <a:pt x="8997" y="10803"/>
                  </a:lnTo>
                  <a:lnTo>
                    <a:pt x="8997" y="10404"/>
                  </a:lnTo>
                  <a:cubicBezTo>
                    <a:pt x="8997" y="10159"/>
                    <a:pt x="8798" y="9961"/>
                    <a:pt x="8554" y="9961"/>
                  </a:cubicBezTo>
                  <a:lnTo>
                    <a:pt x="5930" y="9961"/>
                  </a:lnTo>
                  <a:cubicBezTo>
                    <a:pt x="5686" y="9961"/>
                    <a:pt x="5488" y="10159"/>
                    <a:pt x="5488" y="10404"/>
                  </a:cubicBezTo>
                  <a:lnTo>
                    <a:pt x="5488" y="10803"/>
                  </a:lnTo>
                  <a:lnTo>
                    <a:pt x="621" y="10803"/>
                  </a:lnTo>
                  <a:cubicBezTo>
                    <a:pt x="573" y="10803"/>
                    <a:pt x="533" y="10762"/>
                    <a:pt x="533" y="10715"/>
                  </a:cubicBezTo>
                  <a:lnTo>
                    <a:pt x="533" y="7823"/>
                  </a:lnTo>
                  <a:cubicBezTo>
                    <a:pt x="533" y="7774"/>
                    <a:pt x="574" y="7734"/>
                    <a:pt x="621" y="7734"/>
                  </a:cubicBezTo>
                  <a:close/>
                  <a:moveTo>
                    <a:pt x="8465" y="14094"/>
                  </a:moveTo>
                  <a:lnTo>
                    <a:pt x="8465" y="14404"/>
                  </a:lnTo>
                  <a:lnTo>
                    <a:pt x="6018" y="14404"/>
                  </a:lnTo>
                  <a:lnTo>
                    <a:pt x="6018" y="14094"/>
                  </a:lnTo>
                  <a:close/>
                  <a:moveTo>
                    <a:pt x="621" y="1"/>
                  </a:moveTo>
                  <a:cubicBezTo>
                    <a:pt x="279" y="1"/>
                    <a:pt x="1" y="279"/>
                    <a:pt x="1" y="621"/>
                  </a:cubicBezTo>
                  <a:lnTo>
                    <a:pt x="1" y="3512"/>
                  </a:lnTo>
                  <a:cubicBezTo>
                    <a:pt x="1" y="3645"/>
                    <a:pt x="43" y="3767"/>
                    <a:pt x="113" y="3868"/>
                  </a:cubicBezTo>
                  <a:cubicBezTo>
                    <a:pt x="43" y="3968"/>
                    <a:pt x="1" y="4089"/>
                    <a:pt x="1" y="4222"/>
                  </a:cubicBezTo>
                  <a:lnTo>
                    <a:pt x="1" y="7114"/>
                  </a:lnTo>
                  <a:cubicBezTo>
                    <a:pt x="1" y="7246"/>
                    <a:pt x="43" y="7368"/>
                    <a:pt x="113" y="7468"/>
                  </a:cubicBezTo>
                  <a:cubicBezTo>
                    <a:pt x="43" y="7569"/>
                    <a:pt x="1" y="7691"/>
                    <a:pt x="1" y="7823"/>
                  </a:cubicBezTo>
                  <a:lnTo>
                    <a:pt x="1" y="10715"/>
                  </a:lnTo>
                  <a:cubicBezTo>
                    <a:pt x="1" y="10846"/>
                    <a:pt x="43" y="10968"/>
                    <a:pt x="113" y="11069"/>
                  </a:cubicBezTo>
                  <a:cubicBezTo>
                    <a:pt x="43" y="11170"/>
                    <a:pt x="1" y="11292"/>
                    <a:pt x="1" y="11423"/>
                  </a:cubicBezTo>
                  <a:lnTo>
                    <a:pt x="1" y="14316"/>
                  </a:lnTo>
                  <a:cubicBezTo>
                    <a:pt x="1" y="14658"/>
                    <a:pt x="279" y="14936"/>
                    <a:pt x="621" y="14936"/>
                  </a:cubicBezTo>
                  <a:lnTo>
                    <a:pt x="2514" y="14936"/>
                  </a:lnTo>
                  <a:cubicBezTo>
                    <a:pt x="2661" y="14936"/>
                    <a:pt x="2780" y="14817"/>
                    <a:pt x="2780" y="14670"/>
                  </a:cubicBezTo>
                  <a:cubicBezTo>
                    <a:pt x="2780" y="14523"/>
                    <a:pt x="2661" y="14404"/>
                    <a:pt x="2514" y="14404"/>
                  </a:cubicBezTo>
                  <a:lnTo>
                    <a:pt x="621" y="14404"/>
                  </a:lnTo>
                  <a:cubicBezTo>
                    <a:pt x="573" y="14404"/>
                    <a:pt x="533" y="14364"/>
                    <a:pt x="533" y="14316"/>
                  </a:cubicBezTo>
                  <a:lnTo>
                    <a:pt x="533" y="11423"/>
                  </a:lnTo>
                  <a:cubicBezTo>
                    <a:pt x="533" y="11375"/>
                    <a:pt x="574" y="11335"/>
                    <a:pt x="621" y="11335"/>
                  </a:cubicBezTo>
                  <a:lnTo>
                    <a:pt x="10950" y="11335"/>
                  </a:lnTo>
                  <a:lnTo>
                    <a:pt x="10950" y="14404"/>
                  </a:lnTo>
                  <a:lnTo>
                    <a:pt x="8997" y="14404"/>
                  </a:lnTo>
                  <a:lnTo>
                    <a:pt x="8997" y="14005"/>
                  </a:lnTo>
                  <a:cubicBezTo>
                    <a:pt x="8997" y="13760"/>
                    <a:pt x="8798" y="13562"/>
                    <a:pt x="8554" y="13562"/>
                  </a:cubicBezTo>
                  <a:lnTo>
                    <a:pt x="5930" y="13562"/>
                  </a:lnTo>
                  <a:cubicBezTo>
                    <a:pt x="5686" y="13562"/>
                    <a:pt x="5487" y="13760"/>
                    <a:pt x="5487" y="14005"/>
                  </a:cubicBezTo>
                  <a:lnTo>
                    <a:pt x="5487" y="14404"/>
                  </a:lnTo>
                  <a:lnTo>
                    <a:pt x="4321" y="14404"/>
                  </a:lnTo>
                  <a:cubicBezTo>
                    <a:pt x="4174" y="14404"/>
                    <a:pt x="4055" y="14523"/>
                    <a:pt x="4055" y="14670"/>
                  </a:cubicBezTo>
                  <a:cubicBezTo>
                    <a:pt x="4055" y="14817"/>
                    <a:pt x="4174" y="14936"/>
                    <a:pt x="4321" y="14936"/>
                  </a:cubicBezTo>
                  <a:lnTo>
                    <a:pt x="10977" y="14936"/>
                  </a:lnTo>
                  <a:cubicBezTo>
                    <a:pt x="11012" y="15065"/>
                    <a:pt x="11080" y="15183"/>
                    <a:pt x="11179" y="15277"/>
                  </a:cubicBezTo>
                  <a:lnTo>
                    <a:pt x="14008" y="17950"/>
                  </a:lnTo>
                  <a:cubicBezTo>
                    <a:pt x="14144" y="18079"/>
                    <a:pt x="14323" y="18150"/>
                    <a:pt x="14511" y="18150"/>
                  </a:cubicBezTo>
                  <a:cubicBezTo>
                    <a:pt x="14699" y="18150"/>
                    <a:pt x="14877" y="18079"/>
                    <a:pt x="15014" y="17950"/>
                  </a:cubicBezTo>
                  <a:lnTo>
                    <a:pt x="15918" y="17095"/>
                  </a:lnTo>
                  <a:cubicBezTo>
                    <a:pt x="16025" y="16994"/>
                    <a:pt x="16030" y="16826"/>
                    <a:pt x="15929" y="16719"/>
                  </a:cubicBezTo>
                  <a:cubicBezTo>
                    <a:pt x="15876" y="16664"/>
                    <a:pt x="15806" y="16636"/>
                    <a:pt x="15735" y="16636"/>
                  </a:cubicBezTo>
                  <a:cubicBezTo>
                    <a:pt x="15670" y="16636"/>
                    <a:pt x="15604" y="16660"/>
                    <a:pt x="15553" y="16708"/>
                  </a:cubicBezTo>
                  <a:lnTo>
                    <a:pt x="14648" y="17563"/>
                  </a:lnTo>
                  <a:cubicBezTo>
                    <a:pt x="14611" y="17598"/>
                    <a:pt x="14562" y="17618"/>
                    <a:pt x="14511" y="17618"/>
                  </a:cubicBezTo>
                  <a:cubicBezTo>
                    <a:pt x="14459" y="17618"/>
                    <a:pt x="14410" y="17598"/>
                    <a:pt x="14373" y="17563"/>
                  </a:cubicBezTo>
                  <a:lnTo>
                    <a:pt x="11544" y="14891"/>
                  </a:lnTo>
                  <a:cubicBezTo>
                    <a:pt x="11504" y="14853"/>
                    <a:pt x="11482" y="14799"/>
                    <a:pt x="11482" y="14745"/>
                  </a:cubicBezTo>
                  <a:lnTo>
                    <a:pt x="11482" y="9399"/>
                  </a:lnTo>
                  <a:cubicBezTo>
                    <a:pt x="11482" y="9288"/>
                    <a:pt x="11571" y="9197"/>
                    <a:pt x="11682" y="9197"/>
                  </a:cubicBezTo>
                  <a:lnTo>
                    <a:pt x="17339" y="9197"/>
                  </a:lnTo>
                  <a:cubicBezTo>
                    <a:pt x="17450" y="9197"/>
                    <a:pt x="17540" y="9288"/>
                    <a:pt x="17540" y="9399"/>
                  </a:cubicBezTo>
                  <a:lnTo>
                    <a:pt x="17540" y="14745"/>
                  </a:lnTo>
                  <a:cubicBezTo>
                    <a:pt x="17540" y="14799"/>
                    <a:pt x="17517" y="14853"/>
                    <a:pt x="17477" y="14891"/>
                  </a:cubicBezTo>
                  <a:lnTo>
                    <a:pt x="16865" y="15469"/>
                  </a:lnTo>
                  <a:cubicBezTo>
                    <a:pt x="16758" y="15569"/>
                    <a:pt x="16753" y="15738"/>
                    <a:pt x="16854" y="15844"/>
                  </a:cubicBezTo>
                  <a:cubicBezTo>
                    <a:pt x="16907" y="15900"/>
                    <a:pt x="16977" y="15928"/>
                    <a:pt x="17048" y="15928"/>
                  </a:cubicBezTo>
                  <a:cubicBezTo>
                    <a:pt x="17113" y="15928"/>
                    <a:pt x="17178" y="15904"/>
                    <a:pt x="17229" y="15856"/>
                  </a:cubicBezTo>
                  <a:lnTo>
                    <a:pt x="17842" y="15277"/>
                  </a:lnTo>
                  <a:cubicBezTo>
                    <a:pt x="17988" y="15139"/>
                    <a:pt x="18071" y="14945"/>
                    <a:pt x="18071" y="14745"/>
                  </a:cubicBezTo>
                  <a:lnTo>
                    <a:pt x="18071" y="9399"/>
                  </a:lnTo>
                  <a:cubicBezTo>
                    <a:pt x="18071" y="8995"/>
                    <a:pt x="17743" y="8667"/>
                    <a:pt x="17339" y="8667"/>
                  </a:cubicBezTo>
                  <a:lnTo>
                    <a:pt x="14269" y="8667"/>
                  </a:lnTo>
                  <a:lnTo>
                    <a:pt x="14269" y="7823"/>
                  </a:lnTo>
                  <a:cubicBezTo>
                    <a:pt x="14269" y="7691"/>
                    <a:pt x="14227" y="7569"/>
                    <a:pt x="14157" y="7468"/>
                  </a:cubicBezTo>
                  <a:cubicBezTo>
                    <a:pt x="14227" y="7368"/>
                    <a:pt x="14269" y="7246"/>
                    <a:pt x="14269" y="7114"/>
                  </a:cubicBezTo>
                  <a:lnTo>
                    <a:pt x="14269" y="4222"/>
                  </a:lnTo>
                  <a:cubicBezTo>
                    <a:pt x="14269" y="4089"/>
                    <a:pt x="14227" y="3968"/>
                    <a:pt x="14157" y="3868"/>
                  </a:cubicBezTo>
                  <a:cubicBezTo>
                    <a:pt x="14227" y="3767"/>
                    <a:pt x="14269" y="3645"/>
                    <a:pt x="14269" y="3512"/>
                  </a:cubicBezTo>
                  <a:lnTo>
                    <a:pt x="14269" y="621"/>
                  </a:lnTo>
                  <a:cubicBezTo>
                    <a:pt x="14269" y="279"/>
                    <a:pt x="13991" y="1"/>
                    <a:pt x="13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54"/>
            <p:cNvSpPr/>
            <p:nvPr/>
          </p:nvSpPr>
          <p:spPr>
            <a:xfrm>
              <a:off x="2317182" y="4320334"/>
              <a:ext cx="174362" cy="246899"/>
            </a:xfrm>
            <a:custGeom>
              <a:rect b="b" l="l" r="r" t="t"/>
              <a:pathLst>
                <a:path extrusionOk="0" h="7444" w="5257">
                  <a:moveTo>
                    <a:pt x="4724" y="533"/>
                  </a:moveTo>
                  <a:lnTo>
                    <a:pt x="4724" y="4832"/>
                  </a:lnTo>
                  <a:lnTo>
                    <a:pt x="2894" y="6562"/>
                  </a:lnTo>
                  <a:lnTo>
                    <a:pt x="2894" y="3448"/>
                  </a:lnTo>
                  <a:cubicBezTo>
                    <a:pt x="2894" y="3301"/>
                    <a:pt x="2774" y="3182"/>
                    <a:pt x="2628" y="3182"/>
                  </a:cubicBezTo>
                  <a:cubicBezTo>
                    <a:pt x="2481" y="3182"/>
                    <a:pt x="2362" y="3301"/>
                    <a:pt x="2362" y="3448"/>
                  </a:cubicBezTo>
                  <a:lnTo>
                    <a:pt x="2362" y="6562"/>
                  </a:lnTo>
                  <a:lnTo>
                    <a:pt x="531" y="4832"/>
                  </a:lnTo>
                  <a:lnTo>
                    <a:pt x="531" y="533"/>
                  </a:lnTo>
                  <a:lnTo>
                    <a:pt x="2362" y="533"/>
                  </a:lnTo>
                  <a:lnTo>
                    <a:pt x="2362" y="1675"/>
                  </a:lnTo>
                  <a:cubicBezTo>
                    <a:pt x="2362" y="1822"/>
                    <a:pt x="2481" y="1941"/>
                    <a:pt x="2628" y="1941"/>
                  </a:cubicBezTo>
                  <a:cubicBezTo>
                    <a:pt x="2774" y="1941"/>
                    <a:pt x="2894" y="1822"/>
                    <a:pt x="2894" y="1675"/>
                  </a:cubicBezTo>
                  <a:lnTo>
                    <a:pt x="2894" y="533"/>
                  </a:lnTo>
                  <a:close/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4946"/>
                  </a:lnTo>
                  <a:cubicBezTo>
                    <a:pt x="0" y="5018"/>
                    <a:pt x="30" y="5088"/>
                    <a:pt x="83" y="5139"/>
                  </a:cubicBezTo>
                  <a:lnTo>
                    <a:pt x="2445" y="7371"/>
                  </a:lnTo>
                  <a:cubicBezTo>
                    <a:pt x="2496" y="7420"/>
                    <a:pt x="2562" y="7444"/>
                    <a:pt x="2628" y="7444"/>
                  </a:cubicBezTo>
                  <a:cubicBezTo>
                    <a:pt x="2693" y="7444"/>
                    <a:pt x="2759" y="7420"/>
                    <a:pt x="2810" y="7371"/>
                  </a:cubicBezTo>
                  <a:lnTo>
                    <a:pt x="5173" y="5139"/>
                  </a:lnTo>
                  <a:cubicBezTo>
                    <a:pt x="5226" y="5088"/>
                    <a:pt x="5256" y="5018"/>
                    <a:pt x="5256" y="4946"/>
                  </a:cubicBezTo>
                  <a:lnTo>
                    <a:pt x="5256" y="267"/>
                  </a:lnTo>
                  <a:cubicBezTo>
                    <a:pt x="5256" y="120"/>
                    <a:pt x="5137" y="1"/>
                    <a:pt x="4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55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JSON spaces override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1885" name="Google Shape;1885;p55"/>
          <p:cNvSpPr txBox="1"/>
          <p:nvPr>
            <p:ph idx="1" type="subTitle"/>
          </p:nvPr>
        </p:nvSpPr>
        <p:spPr>
          <a:xfrm>
            <a:off x="720000" y="1448250"/>
            <a:ext cx="4466400" cy="23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Express</a:t>
            </a:r>
            <a:r>
              <a:rPr lang="en"/>
              <a:t> framework </a:t>
            </a:r>
            <a:r>
              <a:rPr b="1" lang="en"/>
              <a:t>provides an option</a:t>
            </a:r>
            <a:r>
              <a:rPr lang="en"/>
              <a:t> called </a:t>
            </a:r>
            <a:r>
              <a:rPr b="1" lang="en">
                <a:latin typeface="Courier"/>
                <a:ea typeface="Courier"/>
                <a:cs typeface="Courier"/>
                <a:sym typeface="Courier"/>
              </a:rPr>
              <a:t>json spaces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defines the </a:t>
            </a:r>
            <a:r>
              <a:rPr b="1" lang="en"/>
              <a:t>number of spaces to indent</a:t>
            </a:r>
            <a:r>
              <a:rPr lang="en"/>
              <a:t> any </a:t>
            </a:r>
            <a:r>
              <a:rPr b="1" lang="en"/>
              <a:t>JSON data in response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try to polluting the prototype with your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json spaces</a:t>
            </a:r>
            <a:r>
              <a:rPr lang="en"/>
              <a:t> property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"__proto__":{"json spaces":10}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6" name="Google Shape;1886;p55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6219637" y="2590174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55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-8866461">
            <a:off x="7184037" y="18839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55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1203246">
            <a:off x="5673206" y="13670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9" name="Google Shape;1889;p55"/>
          <p:cNvPicPr preferRelativeResize="0"/>
          <p:nvPr/>
        </p:nvPicPr>
        <p:blipFill rotWithShape="1">
          <a:blip r:embed="rId6">
            <a:alphaModFix/>
          </a:blip>
          <a:srcRect b="8336" l="18647" r="8852" t="7960"/>
          <a:stretch/>
        </p:blipFill>
        <p:spPr>
          <a:xfrm rot="-1406513">
            <a:off x="5138385" y="3649387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0" name="Google Shape;1890;p55"/>
          <p:cNvPicPr preferRelativeResize="0"/>
          <p:nvPr/>
        </p:nvPicPr>
        <p:blipFill rotWithShape="1">
          <a:blip r:embed="rId7">
            <a:alphaModFix/>
          </a:blip>
          <a:srcRect b="5838" l="25537" r="23467" t="7152"/>
          <a:stretch/>
        </p:blipFill>
        <p:spPr>
          <a:xfrm>
            <a:off x="6634726" y="778425"/>
            <a:ext cx="1671077" cy="16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1" name="Google Shape;1891;p55"/>
          <p:cNvSpPr/>
          <p:nvPr/>
        </p:nvSpPr>
        <p:spPr>
          <a:xfrm rot="5400000">
            <a:off x="55122" y="246630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92" name="Google Shape;1892;p55"/>
          <p:cNvGrpSpPr/>
          <p:nvPr/>
        </p:nvGrpSpPr>
        <p:grpSpPr>
          <a:xfrm>
            <a:off x="296432" y="441508"/>
            <a:ext cx="534368" cy="536674"/>
            <a:chOff x="1923053" y="4001992"/>
            <a:chExt cx="599403" cy="601990"/>
          </a:xfrm>
        </p:grpSpPr>
        <p:sp>
          <p:nvSpPr>
            <p:cNvPr id="1893" name="Google Shape;1893;p55"/>
            <p:cNvSpPr/>
            <p:nvPr/>
          </p:nvSpPr>
          <p:spPr>
            <a:xfrm>
              <a:off x="2249886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1"/>
                  </a:moveTo>
                  <a:cubicBezTo>
                    <a:pt x="196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5"/>
                  </a:cubicBezTo>
                  <a:cubicBezTo>
                    <a:pt x="128" y="505"/>
                    <a:pt x="196" y="533"/>
                    <a:pt x="265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3" y="405"/>
                    <a:pt x="532" y="336"/>
                    <a:pt x="532" y="267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55"/>
            <p:cNvSpPr/>
            <p:nvPr/>
          </p:nvSpPr>
          <p:spPr>
            <a:xfrm>
              <a:off x="2290682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6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6"/>
                  </a:cubicBezTo>
                  <a:cubicBezTo>
                    <a:pt x="504" y="405"/>
                    <a:pt x="532" y="337"/>
                    <a:pt x="532" y="267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55"/>
            <p:cNvSpPr/>
            <p:nvPr/>
          </p:nvSpPr>
          <p:spPr>
            <a:xfrm>
              <a:off x="2331478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55"/>
            <p:cNvSpPr/>
            <p:nvPr/>
          </p:nvSpPr>
          <p:spPr>
            <a:xfrm>
              <a:off x="1965839" y="4044015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4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55"/>
            <p:cNvSpPr/>
            <p:nvPr/>
          </p:nvSpPr>
          <p:spPr>
            <a:xfrm>
              <a:off x="1998244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55"/>
            <p:cNvSpPr/>
            <p:nvPr/>
          </p:nvSpPr>
          <p:spPr>
            <a:xfrm>
              <a:off x="2030715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4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55"/>
            <p:cNvSpPr/>
            <p:nvPr/>
          </p:nvSpPr>
          <p:spPr>
            <a:xfrm>
              <a:off x="2063119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55"/>
            <p:cNvSpPr/>
            <p:nvPr/>
          </p:nvSpPr>
          <p:spPr>
            <a:xfrm>
              <a:off x="2249886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0"/>
                  </a:moveTo>
                  <a:cubicBezTo>
                    <a:pt x="196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5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3" y="405"/>
                    <a:pt x="532" y="337"/>
                    <a:pt x="532" y="266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55"/>
            <p:cNvSpPr/>
            <p:nvPr/>
          </p:nvSpPr>
          <p:spPr>
            <a:xfrm>
              <a:off x="2290682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6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4" y="405"/>
                    <a:pt x="532" y="337"/>
                    <a:pt x="532" y="266"/>
                  </a:cubicBezTo>
                  <a:cubicBezTo>
                    <a:pt x="532" y="197"/>
                    <a:pt x="504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55"/>
            <p:cNvSpPr/>
            <p:nvPr/>
          </p:nvSpPr>
          <p:spPr>
            <a:xfrm>
              <a:off x="2331478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5"/>
                  </a:cubicBezTo>
                  <a:cubicBezTo>
                    <a:pt x="128" y="505"/>
                    <a:pt x="197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5" y="405"/>
                    <a:pt x="532" y="336"/>
                    <a:pt x="532" y="266"/>
                  </a:cubicBezTo>
                  <a:cubicBezTo>
                    <a:pt x="532" y="197"/>
                    <a:pt x="505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55"/>
            <p:cNvSpPr/>
            <p:nvPr/>
          </p:nvSpPr>
          <p:spPr>
            <a:xfrm>
              <a:off x="1965839" y="4163452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55"/>
            <p:cNvSpPr/>
            <p:nvPr/>
          </p:nvSpPr>
          <p:spPr>
            <a:xfrm>
              <a:off x="1998244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55"/>
            <p:cNvSpPr/>
            <p:nvPr/>
          </p:nvSpPr>
          <p:spPr>
            <a:xfrm>
              <a:off x="2030715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55"/>
            <p:cNvSpPr/>
            <p:nvPr/>
          </p:nvSpPr>
          <p:spPr>
            <a:xfrm>
              <a:off x="2063119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55"/>
            <p:cNvSpPr/>
            <p:nvPr/>
          </p:nvSpPr>
          <p:spPr>
            <a:xfrm>
              <a:off x="2249886" y="4300599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5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5"/>
                    <a:pt x="28" y="404"/>
                    <a:pt x="78" y="453"/>
                  </a:cubicBezTo>
                  <a:cubicBezTo>
                    <a:pt x="128" y="503"/>
                    <a:pt x="196" y="531"/>
                    <a:pt x="265" y="531"/>
                  </a:cubicBezTo>
                  <a:cubicBezTo>
                    <a:pt x="336" y="531"/>
                    <a:pt x="405" y="502"/>
                    <a:pt x="454" y="453"/>
                  </a:cubicBezTo>
                  <a:cubicBezTo>
                    <a:pt x="503" y="404"/>
                    <a:pt x="532" y="335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55"/>
            <p:cNvSpPr/>
            <p:nvPr/>
          </p:nvSpPr>
          <p:spPr>
            <a:xfrm>
              <a:off x="1965839" y="4282888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55"/>
            <p:cNvSpPr/>
            <p:nvPr/>
          </p:nvSpPr>
          <p:spPr>
            <a:xfrm>
              <a:off x="1998244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55"/>
            <p:cNvSpPr/>
            <p:nvPr/>
          </p:nvSpPr>
          <p:spPr>
            <a:xfrm>
              <a:off x="2030715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55"/>
            <p:cNvSpPr/>
            <p:nvPr/>
          </p:nvSpPr>
          <p:spPr>
            <a:xfrm>
              <a:off x="2063119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55"/>
            <p:cNvSpPr/>
            <p:nvPr/>
          </p:nvSpPr>
          <p:spPr>
            <a:xfrm>
              <a:off x="2249886" y="4420035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6" y="0"/>
                    <a:pt x="128" y="28"/>
                    <a:pt x="78" y="77"/>
                  </a:cubicBezTo>
                  <a:cubicBezTo>
                    <a:pt x="28" y="127"/>
                    <a:pt x="0" y="195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8" y="503"/>
                    <a:pt x="196" y="532"/>
                    <a:pt x="265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7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55"/>
            <p:cNvSpPr/>
            <p:nvPr/>
          </p:nvSpPr>
          <p:spPr>
            <a:xfrm>
              <a:off x="1965839" y="4402324"/>
              <a:ext cx="17645" cy="53035"/>
            </a:xfrm>
            <a:custGeom>
              <a:rect b="b" l="l" r="r" t="t"/>
              <a:pathLst>
                <a:path extrusionOk="0" h="1599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55"/>
            <p:cNvSpPr/>
            <p:nvPr/>
          </p:nvSpPr>
          <p:spPr>
            <a:xfrm>
              <a:off x="1998244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55"/>
            <p:cNvSpPr/>
            <p:nvPr/>
          </p:nvSpPr>
          <p:spPr>
            <a:xfrm>
              <a:off x="2030715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55"/>
            <p:cNvSpPr/>
            <p:nvPr/>
          </p:nvSpPr>
          <p:spPr>
            <a:xfrm>
              <a:off x="2063119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55"/>
            <p:cNvSpPr/>
            <p:nvPr/>
          </p:nvSpPr>
          <p:spPr>
            <a:xfrm>
              <a:off x="1923053" y="4001992"/>
              <a:ext cx="599403" cy="601990"/>
            </a:xfrm>
            <a:custGeom>
              <a:rect b="b" l="l" r="r" t="t"/>
              <a:pathLst>
                <a:path extrusionOk="0" h="18150" w="18072">
                  <a:moveTo>
                    <a:pt x="8465" y="3290"/>
                  </a:moveTo>
                  <a:lnTo>
                    <a:pt x="8465" y="3602"/>
                  </a:lnTo>
                  <a:lnTo>
                    <a:pt x="6018" y="3602"/>
                  </a:lnTo>
                  <a:lnTo>
                    <a:pt x="6018" y="3290"/>
                  </a:lnTo>
                  <a:close/>
                  <a:moveTo>
                    <a:pt x="13649" y="533"/>
                  </a:moveTo>
                  <a:cubicBezTo>
                    <a:pt x="13696" y="533"/>
                    <a:pt x="13738" y="573"/>
                    <a:pt x="13738" y="621"/>
                  </a:cubicBezTo>
                  <a:lnTo>
                    <a:pt x="13738" y="3513"/>
                  </a:lnTo>
                  <a:cubicBezTo>
                    <a:pt x="13738" y="3561"/>
                    <a:pt x="13696" y="3602"/>
                    <a:pt x="13649" y="3602"/>
                  </a:cubicBezTo>
                  <a:lnTo>
                    <a:pt x="8997" y="3602"/>
                  </a:lnTo>
                  <a:lnTo>
                    <a:pt x="8997" y="3202"/>
                  </a:lnTo>
                  <a:cubicBezTo>
                    <a:pt x="8997" y="2958"/>
                    <a:pt x="8798" y="2760"/>
                    <a:pt x="8554" y="2760"/>
                  </a:cubicBezTo>
                  <a:lnTo>
                    <a:pt x="5930" y="2760"/>
                  </a:lnTo>
                  <a:cubicBezTo>
                    <a:pt x="5686" y="2760"/>
                    <a:pt x="5487" y="2958"/>
                    <a:pt x="5487" y="3202"/>
                  </a:cubicBezTo>
                  <a:lnTo>
                    <a:pt x="5487" y="3602"/>
                  </a:lnTo>
                  <a:lnTo>
                    <a:pt x="621" y="3602"/>
                  </a:lnTo>
                  <a:cubicBezTo>
                    <a:pt x="573" y="3602"/>
                    <a:pt x="533" y="3561"/>
                    <a:pt x="533" y="3513"/>
                  </a:cubicBezTo>
                  <a:lnTo>
                    <a:pt x="533" y="621"/>
                  </a:lnTo>
                  <a:cubicBezTo>
                    <a:pt x="533" y="573"/>
                    <a:pt x="573" y="533"/>
                    <a:pt x="621" y="533"/>
                  </a:cubicBezTo>
                  <a:close/>
                  <a:moveTo>
                    <a:pt x="8465" y="6891"/>
                  </a:moveTo>
                  <a:lnTo>
                    <a:pt x="8465" y="7202"/>
                  </a:lnTo>
                  <a:lnTo>
                    <a:pt x="6018" y="7202"/>
                  </a:lnTo>
                  <a:lnTo>
                    <a:pt x="6018" y="6891"/>
                  </a:lnTo>
                  <a:close/>
                  <a:moveTo>
                    <a:pt x="13649" y="4133"/>
                  </a:moveTo>
                  <a:cubicBezTo>
                    <a:pt x="13696" y="4133"/>
                    <a:pt x="13738" y="4173"/>
                    <a:pt x="13738" y="4222"/>
                  </a:cubicBezTo>
                  <a:lnTo>
                    <a:pt x="13738" y="7114"/>
                  </a:lnTo>
                  <a:cubicBezTo>
                    <a:pt x="13738" y="7161"/>
                    <a:pt x="13696" y="7202"/>
                    <a:pt x="13649" y="7202"/>
                  </a:cubicBezTo>
                  <a:lnTo>
                    <a:pt x="8997" y="7202"/>
                  </a:lnTo>
                  <a:lnTo>
                    <a:pt x="8997" y="6803"/>
                  </a:lnTo>
                  <a:cubicBezTo>
                    <a:pt x="8997" y="6559"/>
                    <a:pt x="8798" y="6359"/>
                    <a:pt x="8554" y="6359"/>
                  </a:cubicBezTo>
                  <a:lnTo>
                    <a:pt x="5930" y="6359"/>
                  </a:lnTo>
                  <a:cubicBezTo>
                    <a:pt x="5686" y="6359"/>
                    <a:pt x="5487" y="6559"/>
                    <a:pt x="5487" y="6803"/>
                  </a:cubicBezTo>
                  <a:lnTo>
                    <a:pt x="5487" y="7202"/>
                  </a:lnTo>
                  <a:lnTo>
                    <a:pt x="621" y="7202"/>
                  </a:lnTo>
                  <a:cubicBezTo>
                    <a:pt x="573" y="7202"/>
                    <a:pt x="533" y="7161"/>
                    <a:pt x="533" y="7114"/>
                  </a:cubicBezTo>
                  <a:lnTo>
                    <a:pt x="533" y="4222"/>
                  </a:lnTo>
                  <a:cubicBezTo>
                    <a:pt x="533" y="4173"/>
                    <a:pt x="573" y="4133"/>
                    <a:pt x="621" y="4133"/>
                  </a:cubicBezTo>
                  <a:close/>
                  <a:moveTo>
                    <a:pt x="8465" y="10493"/>
                  </a:moveTo>
                  <a:lnTo>
                    <a:pt x="8465" y="10803"/>
                  </a:lnTo>
                  <a:lnTo>
                    <a:pt x="6018" y="10803"/>
                  </a:lnTo>
                  <a:lnTo>
                    <a:pt x="6018" y="10493"/>
                  </a:lnTo>
                  <a:close/>
                  <a:moveTo>
                    <a:pt x="13649" y="7734"/>
                  </a:moveTo>
                  <a:cubicBezTo>
                    <a:pt x="13696" y="7734"/>
                    <a:pt x="13738" y="7774"/>
                    <a:pt x="13738" y="7823"/>
                  </a:cubicBezTo>
                  <a:lnTo>
                    <a:pt x="13738" y="8667"/>
                  </a:lnTo>
                  <a:lnTo>
                    <a:pt x="11682" y="8667"/>
                  </a:lnTo>
                  <a:cubicBezTo>
                    <a:pt x="11278" y="8667"/>
                    <a:pt x="10950" y="8995"/>
                    <a:pt x="10950" y="9399"/>
                  </a:cubicBezTo>
                  <a:lnTo>
                    <a:pt x="10950" y="10803"/>
                  </a:lnTo>
                  <a:lnTo>
                    <a:pt x="8997" y="10803"/>
                  </a:lnTo>
                  <a:lnTo>
                    <a:pt x="8997" y="10404"/>
                  </a:lnTo>
                  <a:cubicBezTo>
                    <a:pt x="8997" y="10159"/>
                    <a:pt x="8798" y="9961"/>
                    <a:pt x="8554" y="9961"/>
                  </a:cubicBezTo>
                  <a:lnTo>
                    <a:pt x="5930" y="9961"/>
                  </a:lnTo>
                  <a:cubicBezTo>
                    <a:pt x="5686" y="9961"/>
                    <a:pt x="5488" y="10159"/>
                    <a:pt x="5488" y="10404"/>
                  </a:cubicBezTo>
                  <a:lnTo>
                    <a:pt x="5488" y="10803"/>
                  </a:lnTo>
                  <a:lnTo>
                    <a:pt x="621" y="10803"/>
                  </a:lnTo>
                  <a:cubicBezTo>
                    <a:pt x="573" y="10803"/>
                    <a:pt x="533" y="10762"/>
                    <a:pt x="533" y="10715"/>
                  </a:cubicBezTo>
                  <a:lnTo>
                    <a:pt x="533" y="7823"/>
                  </a:lnTo>
                  <a:cubicBezTo>
                    <a:pt x="533" y="7774"/>
                    <a:pt x="574" y="7734"/>
                    <a:pt x="621" y="7734"/>
                  </a:cubicBezTo>
                  <a:close/>
                  <a:moveTo>
                    <a:pt x="8465" y="14094"/>
                  </a:moveTo>
                  <a:lnTo>
                    <a:pt x="8465" y="14404"/>
                  </a:lnTo>
                  <a:lnTo>
                    <a:pt x="6018" y="14404"/>
                  </a:lnTo>
                  <a:lnTo>
                    <a:pt x="6018" y="14094"/>
                  </a:lnTo>
                  <a:close/>
                  <a:moveTo>
                    <a:pt x="621" y="1"/>
                  </a:moveTo>
                  <a:cubicBezTo>
                    <a:pt x="279" y="1"/>
                    <a:pt x="1" y="279"/>
                    <a:pt x="1" y="621"/>
                  </a:cubicBezTo>
                  <a:lnTo>
                    <a:pt x="1" y="3512"/>
                  </a:lnTo>
                  <a:cubicBezTo>
                    <a:pt x="1" y="3645"/>
                    <a:pt x="43" y="3767"/>
                    <a:pt x="113" y="3868"/>
                  </a:cubicBezTo>
                  <a:cubicBezTo>
                    <a:pt x="43" y="3968"/>
                    <a:pt x="1" y="4089"/>
                    <a:pt x="1" y="4222"/>
                  </a:cubicBezTo>
                  <a:lnTo>
                    <a:pt x="1" y="7114"/>
                  </a:lnTo>
                  <a:cubicBezTo>
                    <a:pt x="1" y="7246"/>
                    <a:pt x="43" y="7368"/>
                    <a:pt x="113" y="7468"/>
                  </a:cubicBezTo>
                  <a:cubicBezTo>
                    <a:pt x="43" y="7569"/>
                    <a:pt x="1" y="7691"/>
                    <a:pt x="1" y="7823"/>
                  </a:cubicBezTo>
                  <a:lnTo>
                    <a:pt x="1" y="10715"/>
                  </a:lnTo>
                  <a:cubicBezTo>
                    <a:pt x="1" y="10846"/>
                    <a:pt x="43" y="10968"/>
                    <a:pt x="113" y="11069"/>
                  </a:cubicBezTo>
                  <a:cubicBezTo>
                    <a:pt x="43" y="11170"/>
                    <a:pt x="1" y="11292"/>
                    <a:pt x="1" y="11423"/>
                  </a:cubicBezTo>
                  <a:lnTo>
                    <a:pt x="1" y="14316"/>
                  </a:lnTo>
                  <a:cubicBezTo>
                    <a:pt x="1" y="14658"/>
                    <a:pt x="279" y="14936"/>
                    <a:pt x="621" y="14936"/>
                  </a:cubicBezTo>
                  <a:lnTo>
                    <a:pt x="2514" y="14936"/>
                  </a:lnTo>
                  <a:cubicBezTo>
                    <a:pt x="2661" y="14936"/>
                    <a:pt x="2780" y="14817"/>
                    <a:pt x="2780" y="14670"/>
                  </a:cubicBezTo>
                  <a:cubicBezTo>
                    <a:pt x="2780" y="14523"/>
                    <a:pt x="2661" y="14404"/>
                    <a:pt x="2514" y="14404"/>
                  </a:cubicBezTo>
                  <a:lnTo>
                    <a:pt x="621" y="14404"/>
                  </a:lnTo>
                  <a:cubicBezTo>
                    <a:pt x="573" y="14404"/>
                    <a:pt x="533" y="14364"/>
                    <a:pt x="533" y="14316"/>
                  </a:cubicBezTo>
                  <a:lnTo>
                    <a:pt x="533" y="11423"/>
                  </a:lnTo>
                  <a:cubicBezTo>
                    <a:pt x="533" y="11375"/>
                    <a:pt x="574" y="11335"/>
                    <a:pt x="621" y="11335"/>
                  </a:cubicBezTo>
                  <a:lnTo>
                    <a:pt x="10950" y="11335"/>
                  </a:lnTo>
                  <a:lnTo>
                    <a:pt x="10950" y="14404"/>
                  </a:lnTo>
                  <a:lnTo>
                    <a:pt x="8997" y="14404"/>
                  </a:lnTo>
                  <a:lnTo>
                    <a:pt x="8997" y="14005"/>
                  </a:lnTo>
                  <a:cubicBezTo>
                    <a:pt x="8997" y="13760"/>
                    <a:pt x="8798" y="13562"/>
                    <a:pt x="8554" y="13562"/>
                  </a:cubicBezTo>
                  <a:lnTo>
                    <a:pt x="5930" y="13562"/>
                  </a:lnTo>
                  <a:cubicBezTo>
                    <a:pt x="5686" y="13562"/>
                    <a:pt x="5487" y="13760"/>
                    <a:pt x="5487" y="14005"/>
                  </a:cubicBezTo>
                  <a:lnTo>
                    <a:pt x="5487" y="14404"/>
                  </a:lnTo>
                  <a:lnTo>
                    <a:pt x="4321" y="14404"/>
                  </a:lnTo>
                  <a:cubicBezTo>
                    <a:pt x="4174" y="14404"/>
                    <a:pt x="4055" y="14523"/>
                    <a:pt x="4055" y="14670"/>
                  </a:cubicBezTo>
                  <a:cubicBezTo>
                    <a:pt x="4055" y="14817"/>
                    <a:pt x="4174" y="14936"/>
                    <a:pt x="4321" y="14936"/>
                  </a:cubicBezTo>
                  <a:lnTo>
                    <a:pt x="10977" y="14936"/>
                  </a:lnTo>
                  <a:cubicBezTo>
                    <a:pt x="11012" y="15065"/>
                    <a:pt x="11080" y="15183"/>
                    <a:pt x="11179" y="15277"/>
                  </a:cubicBezTo>
                  <a:lnTo>
                    <a:pt x="14008" y="17950"/>
                  </a:lnTo>
                  <a:cubicBezTo>
                    <a:pt x="14144" y="18079"/>
                    <a:pt x="14323" y="18150"/>
                    <a:pt x="14511" y="18150"/>
                  </a:cubicBezTo>
                  <a:cubicBezTo>
                    <a:pt x="14699" y="18150"/>
                    <a:pt x="14877" y="18079"/>
                    <a:pt x="15014" y="17950"/>
                  </a:cubicBezTo>
                  <a:lnTo>
                    <a:pt x="15918" y="17095"/>
                  </a:lnTo>
                  <a:cubicBezTo>
                    <a:pt x="16025" y="16994"/>
                    <a:pt x="16030" y="16826"/>
                    <a:pt x="15929" y="16719"/>
                  </a:cubicBezTo>
                  <a:cubicBezTo>
                    <a:pt x="15876" y="16664"/>
                    <a:pt x="15806" y="16636"/>
                    <a:pt x="15735" y="16636"/>
                  </a:cubicBezTo>
                  <a:cubicBezTo>
                    <a:pt x="15670" y="16636"/>
                    <a:pt x="15604" y="16660"/>
                    <a:pt x="15553" y="16708"/>
                  </a:cubicBezTo>
                  <a:lnTo>
                    <a:pt x="14648" y="17563"/>
                  </a:lnTo>
                  <a:cubicBezTo>
                    <a:pt x="14611" y="17598"/>
                    <a:pt x="14562" y="17618"/>
                    <a:pt x="14511" y="17618"/>
                  </a:cubicBezTo>
                  <a:cubicBezTo>
                    <a:pt x="14459" y="17618"/>
                    <a:pt x="14410" y="17598"/>
                    <a:pt x="14373" y="17563"/>
                  </a:cubicBezTo>
                  <a:lnTo>
                    <a:pt x="11544" y="14891"/>
                  </a:lnTo>
                  <a:cubicBezTo>
                    <a:pt x="11504" y="14853"/>
                    <a:pt x="11482" y="14799"/>
                    <a:pt x="11482" y="14745"/>
                  </a:cubicBezTo>
                  <a:lnTo>
                    <a:pt x="11482" y="9399"/>
                  </a:lnTo>
                  <a:cubicBezTo>
                    <a:pt x="11482" y="9288"/>
                    <a:pt x="11571" y="9197"/>
                    <a:pt x="11682" y="9197"/>
                  </a:cubicBezTo>
                  <a:lnTo>
                    <a:pt x="17339" y="9197"/>
                  </a:lnTo>
                  <a:cubicBezTo>
                    <a:pt x="17450" y="9197"/>
                    <a:pt x="17540" y="9288"/>
                    <a:pt x="17540" y="9399"/>
                  </a:cubicBezTo>
                  <a:lnTo>
                    <a:pt x="17540" y="14745"/>
                  </a:lnTo>
                  <a:cubicBezTo>
                    <a:pt x="17540" y="14799"/>
                    <a:pt x="17517" y="14853"/>
                    <a:pt x="17477" y="14891"/>
                  </a:cubicBezTo>
                  <a:lnTo>
                    <a:pt x="16865" y="15469"/>
                  </a:lnTo>
                  <a:cubicBezTo>
                    <a:pt x="16758" y="15569"/>
                    <a:pt x="16753" y="15738"/>
                    <a:pt x="16854" y="15844"/>
                  </a:cubicBezTo>
                  <a:cubicBezTo>
                    <a:pt x="16907" y="15900"/>
                    <a:pt x="16977" y="15928"/>
                    <a:pt x="17048" y="15928"/>
                  </a:cubicBezTo>
                  <a:cubicBezTo>
                    <a:pt x="17113" y="15928"/>
                    <a:pt x="17178" y="15904"/>
                    <a:pt x="17229" y="15856"/>
                  </a:cubicBezTo>
                  <a:lnTo>
                    <a:pt x="17842" y="15277"/>
                  </a:lnTo>
                  <a:cubicBezTo>
                    <a:pt x="17988" y="15139"/>
                    <a:pt x="18071" y="14945"/>
                    <a:pt x="18071" y="14745"/>
                  </a:cubicBezTo>
                  <a:lnTo>
                    <a:pt x="18071" y="9399"/>
                  </a:lnTo>
                  <a:cubicBezTo>
                    <a:pt x="18071" y="8995"/>
                    <a:pt x="17743" y="8667"/>
                    <a:pt x="17339" y="8667"/>
                  </a:cubicBezTo>
                  <a:lnTo>
                    <a:pt x="14269" y="8667"/>
                  </a:lnTo>
                  <a:lnTo>
                    <a:pt x="14269" y="7823"/>
                  </a:lnTo>
                  <a:cubicBezTo>
                    <a:pt x="14269" y="7691"/>
                    <a:pt x="14227" y="7569"/>
                    <a:pt x="14157" y="7468"/>
                  </a:cubicBezTo>
                  <a:cubicBezTo>
                    <a:pt x="14227" y="7368"/>
                    <a:pt x="14269" y="7246"/>
                    <a:pt x="14269" y="7114"/>
                  </a:cubicBezTo>
                  <a:lnTo>
                    <a:pt x="14269" y="4222"/>
                  </a:lnTo>
                  <a:cubicBezTo>
                    <a:pt x="14269" y="4089"/>
                    <a:pt x="14227" y="3968"/>
                    <a:pt x="14157" y="3868"/>
                  </a:cubicBezTo>
                  <a:cubicBezTo>
                    <a:pt x="14227" y="3767"/>
                    <a:pt x="14269" y="3645"/>
                    <a:pt x="14269" y="3512"/>
                  </a:cubicBezTo>
                  <a:lnTo>
                    <a:pt x="14269" y="621"/>
                  </a:lnTo>
                  <a:cubicBezTo>
                    <a:pt x="14269" y="279"/>
                    <a:pt x="13991" y="1"/>
                    <a:pt x="13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55"/>
            <p:cNvSpPr/>
            <p:nvPr/>
          </p:nvSpPr>
          <p:spPr>
            <a:xfrm>
              <a:off x="2317182" y="4320334"/>
              <a:ext cx="174362" cy="246899"/>
            </a:xfrm>
            <a:custGeom>
              <a:rect b="b" l="l" r="r" t="t"/>
              <a:pathLst>
                <a:path extrusionOk="0" h="7444" w="5257">
                  <a:moveTo>
                    <a:pt x="4724" y="533"/>
                  </a:moveTo>
                  <a:lnTo>
                    <a:pt x="4724" y="4832"/>
                  </a:lnTo>
                  <a:lnTo>
                    <a:pt x="2894" y="6562"/>
                  </a:lnTo>
                  <a:lnTo>
                    <a:pt x="2894" y="3448"/>
                  </a:lnTo>
                  <a:cubicBezTo>
                    <a:pt x="2894" y="3301"/>
                    <a:pt x="2774" y="3182"/>
                    <a:pt x="2628" y="3182"/>
                  </a:cubicBezTo>
                  <a:cubicBezTo>
                    <a:pt x="2481" y="3182"/>
                    <a:pt x="2362" y="3301"/>
                    <a:pt x="2362" y="3448"/>
                  </a:cubicBezTo>
                  <a:lnTo>
                    <a:pt x="2362" y="6562"/>
                  </a:lnTo>
                  <a:lnTo>
                    <a:pt x="531" y="4832"/>
                  </a:lnTo>
                  <a:lnTo>
                    <a:pt x="531" y="533"/>
                  </a:lnTo>
                  <a:lnTo>
                    <a:pt x="2362" y="533"/>
                  </a:lnTo>
                  <a:lnTo>
                    <a:pt x="2362" y="1675"/>
                  </a:lnTo>
                  <a:cubicBezTo>
                    <a:pt x="2362" y="1822"/>
                    <a:pt x="2481" y="1941"/>
                    <a:pt x="2628" y="1941"/>
                  </a:cubicBezTo>
                  <a:cubicBezTo>
                    <a:pt x="2774" y="1941"/>
                    <a:pt x="2894" y="1822"/>
                    <a:pt x="2894" y="1675"/>
                  </a:cubicBezTo>
                  <a:lnTo>
                    <a:pt x="2894" y="533"/>
                  </a:lnTo>
                  <a:close/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4946"/>
                  </a:lnTo>
                  <a:cubicBezTo>
                    <a:pt x="0" y="5018"/>
                    <a:pt x="30" y="5088"/>
                    <a:pt x="83" y="5139"/>
                  </a:cubicBezTo>
                  <a:lnTo>
                    <a:pt x="2445" y="7371"/>
                  </a:lnTo>
                  <a:cubicBezTo>
                    <a:pt x="2496" y="7420"/>
                    <a:pt x="2562" y="7444"/>
                    <a:pt x="2628" y="7444"/>
                  </a:cubicBezTo>
                  <a:cubicBezTo>
                    <a:pt x="2693" y="7444"/>
                    <a:pt x="2759" y="7420"/>
                    <a:pt x="2810" y="7371"/>
                  </a:cubicBezTo>
                  <a:lnTo>
                    <a:pt x="5173" y="5139"/>
                  </a:lnTo>
                  <a:cubicBezTo>
                    <a:pt x="5226" y="5088"/>
                    <a:pt x="5256" y="5018"/>
                    <a:pt x="5256" y="4946"/>
                  </a:cubicBezTo>
                  <a:lnTo>
                    <a:pt x="5256" y="267"/>
                  </a:lnTo>
                  <a:cubicBezTo>
                    <a:pt x="5256" y="120"/>
                    <a:pt x="5137" y="1"/>
                    <a:pt x="4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2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p5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Charset override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1924" name="Google Shape;1924;p56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52">
            <a:off x="256993" y="4093096"/>
            <a:ext cx="1025168" cy="665781"/>
          </a:xfrm>
          <a:prstGeom prst="rect">
            <a:avLst/>
          </a:prstGeom>
          <a:noFill/>
          <a:ln>
            <a:noFill/>
          </a:ln>
        </p:spPr>
      </p:pic>
      <p:sp>
        <p:nvSpPr>
          <p:cNvPr id="1925" name="Google Shape;1925;p56"/>
          <p:cNvSpPr txBox="1"/>
          <p:nvPr/>
        </p:nvSpPr>
        <p:spPr>
          <a:xfrm>
            <a:off x="10408800" y="3451475"/>
            <a:ext cx="626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6" name="Google Shape;1926;p56"/>
          <p:cNvSpPr txBox="1"/>
          <p:nvPr/>
        </p:nvSpPr>
        <p:spPr>
          <a:xfrm>
            <a:off x="720000" y="1215550"/>
            <a:ext cx="78048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If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character encoding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is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defined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we can try to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pollute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content-type header attribute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For example injecting UTF-7 (usually is used UTF-8).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09220" lvl="0" marL="27432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AutoNum type="arabicParenR"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Try to pollute the prototype with a content-type property that specifies UTF-7 charset: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"__proto__":{"content-type": "application/json; charset=utf-7"}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-109220" lvl="0" marL="27432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AutoNum type="arabicParenR"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Add an arbitrary UTF-7 encoded string to a property that's reflected in a respons</a:t>
            </a: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e:</a:t>
            </a:r>
            <a:endParaRPr b="1" baseline="30000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{"sessionId":"0123456789","username":"wiener","role":"+AGYAbwBv-"}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-109220" lvl="0" marL="27432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AutoNum type="arabicParenR"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If you successfully polluted the prototype, the UTF-7 string should  be decoded in the response: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{"sessionId":"0123456789","username":"wiener","role":"foo"}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7" name="Google Shape;1927;p56"/>
          <p:cNvSpPr/>
          <p:nvPr/>
        </p:nvSpPr>
        <p:spPr>
          <a:xfrm rot="5400000">
            <a:off x="55122" y="246630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28" name="Google Shape;1928;p56"/>
          <p:cNvGrpSpPr/>
          <p:nvPr/>
        </p:nvGrpSpPr>
        <p:grpSpPr>
          <a:xfrm>
            <a:off x="296432" y="441508"/>
            <a:ext cx="534368" cy="536674"/>
            <a:chOff x="1923053" y="4001992"/>
            <a:chExt cx="599403" cy="601990"/>
          </a:xfrm>
        </p:grpSpPr>
        <p:sp>
          <p:nvSpPr>
            <p:cNvPr id="1929" name="Google Shape;1929;p56"/>
            <p:cNvSpPr/>
            <p:nvPr/>
          </p:nvSpPr>
          <p:spPr>
            <a:xfrm>
              <a:off x="2249886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1"/>
                  </a:moveTo>
                  <a:cubicBezTo>
                    <a:pt x="196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5"/>
                  </a:cubicBezTo>
                  <a:cubicBezTo>
                    <a:pt x="128" y="505"/>
                    <a:pt x="196" y="533"/>
                    <a:pt x="265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3" y="405"/>
                    <a:pt x="532" y="336"/>
                    <a:pt x="532" y="267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56"/>
            <p:cNvSpPr/>
            <p:nvPr/>
          </p:nvSpPr>
          <p:spPr>
            <a:xfrm>
              <a:off x="2290682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6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6"/>
                  </a:cubicBezTo>
                  <a:cubicBezTo>
                    <a:pt x="504" y="405"/>
                    <a:pt x="532" y="337"/>
                    <a:pt x="532" y="267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56"/>
            <p:cNvSpPr/>
            <p:nvPr/>
          </p:nvSpPr>
          <p:spPr>
            <a:xfrm>
              <a:off x="2331478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56"/>
            <p:cNvSpPr/>
            <p:nvPr/>
          </p:nvSpPr>
          <p:spPr>
            <a:xfrm>
              <a:off x="1965839" y="4044015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4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56"/>
            <p:cNvSpPr/>
            <p:nvPr/>
          </p:nvSpPr>
          <p:spPr>
            <a:xfrm>
              <a:off x="1998244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56"/>
            <p:cNvSpPr/>
            <p:nvPr/>
          </p:nvSpPr>
          <p:spPr>
            <a:xfrm>
              <a:off x="2030715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4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56"/>
            <p:cNvSpPr/>
            <p:nvPr/>
          </p:nvSpPr>
          <p:spPr>
            <a:xfrm>
              <a:off x="2063119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56"/>
            <p:cNvSpPr/>
            <p:nvPr/>
          </p:nvSpPr>
          <p:spPr>
            <a:xfrm>
              <a:off x="2249886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0"/>
                  </a:moveTo>
                  <a:cubicBezTo>
                    <a:pt x="196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5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3" y="405"/>
                    <a:pt x="532" y="337"/>
                    <a:pt x="532" y="266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56"/>
            <p:cNvSpPr/>
            <p:nvPr/>
          </p:nvSpPr>
          <p:spPr>
            <a:xfrm>
              <a:off x="2290682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6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4" y="405"/>
                    <a:pt x="532" y="337"/>
                    <a:pt x="532" y="266"/>
                  </a:cubicBezTo>
                  <a:cubicBezTo>
                    <a:pt x="532" y="197"/>
                    <a:pt x="504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56"/>
            <p:cNvSpPr/>
            <p:nvPr/>
          </p:nvSpPr>
          <p:spPr>
            <a:xfrm>
              <a:off x="2331478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5"/>
                  </a:cubicBezTo>
                  <a:cubicBezTo>
                    <a:pt x="128" y="505"/>
                    <a:pt x="197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5" y="405"/>
                    <a:pt x="532" y="336"/>
                    <a:pt x="532" y="266"/>
                  </a:cubicBezTo>
                  <a:cubicBezTo>
                    <a:pt x="532" y="197"/>
                    <a:pt x="505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56"/>
            <p:cNvSpPr/>
            <p:nvPr/>
          </p:nvSpPr>
          <p:spPr>
            <a:xfrm>
              <a:off x="1965839" y="4163452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56"/>
            <p:cNvSpPr/>
            <p:nvPr/>
          </p:nvSpPr>
          <p:spPr>
            <a:xfrm>
              <a:off x="1998244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56"/>
            <p:cNvSpPr/>
            <p:nvPr/>
          </p:nvSpPr>
          <p:spPr>
            <a:xfrm>
              <a:off x="2030715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56"/>
            <p:cNvSpPr/>
            <p:nvPr/>
          </p:nvSpPr>
          <p:spPr>
            <a:xfrm>
              <a:off x="2063119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56"/>
            <p:cNvSpPr/>
            <p:nvPr/>
          </p:nvSpPr>
          <p:spPr>
            <a:xfrm>
              <a:off x="2249886" y="4300599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5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5"/>
                    <a:pt x="28" y="404"/>
                    <a:pt x="78" y="453"/>
                  </a:cubicBezTo>
                  <a:cubicBezTo>
                    <a:pt x="128" y="503"/>
                    <a:pt x="196" y="531"/>
                    <a:pt x="265" y="531"/>
                  </a:cubicBezTo>
                  <a:cubicBezTo>
                    <a:pt x="336" y="531"/>
                    <a:pt x="405" y="502"/>
                    <a:pt x="454" y="453"/>
                  </a:cubicBezTo>
                  <a:cubicBezTo>
                    <a:pt x="503" y="404"/>
                    <a:pt x="532" y="335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56"/>
            <p:cNvSpPr/>
            <p:nvPr/>
          </p:nvSpPr>
          <p:spPr>
            <a:xfrm>
              <a:off x="1965839" y="4282888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56"/>
            <p:cNvSpPr/>
            <p:nvPr/>
          </p:nvSpPr>
          <p:spPr>
            <a:xfrm>
              <a:off x="1998244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56"/>
            <p:cNvSpPr/>
            <p:nvPr/>
          </p:nvSpPr>
          <p:spPr>
            <a:xfrm>
              <a:off x="2030715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56"/>
            <p:cNvSpPr/>
            <p:nvPr/>
          </p:nvSpPr>
          <p:spPr>
            <a:xfrm>
              <a:off x="2063119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56"/>
            <p:cNvSpPr/>
            <p:nvPr/>
          </p:nvSpPr>
          <p:spPr>
            <a:xfrm>
              <a:off x="2249886" y="4420035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6" y="0"/>
                    <a:pt x="128" y="28"/>
                    <a:pt x="78" y="77"/>
                  </a:cubicBezTo>
                  <a:cubicBezTo>
                    <a:pt x="28" y="127"/>
                    <a:pt x="0" y="195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8" y="503"/>
                    <a:pt x="196" y="532"/>
                    <a:pt x="265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7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56"/>
            <p:cNvSpPr/>
            <p:nvPr/>
          </p:nvSpPr>
          <p:spPr>
            <a:xfrm>
              <a:off x="1965839" y="4402324"/>
              <a:ext cx="17645" cy="53035"/>
            </a:xfrm>
            <a:custGeom>
              <a:rect b="b" l="l" r="r" t="t"/>
              <a:pathLst>
                <a:path extrusionOk="0" h="1599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56"/>
            <p:cNvSpPr/>
            <p:nvPr/>
          </p:nvSpPr>
          <p:spPr>
            <a:xfrm>
              <a:off x="1998244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56"/>
            <p:cNvSpPr/>
            <p:nvPr/>
          </p:nvSpPr>
          <p:spPr>
            <a:xfrm>
              <a:off x="2030715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56"/>
            <p:cNvSpPr/>
            <p:nvPr/>
          </p:nvSpPr>
          <p:spPr>
            <a:xfrm>
              <a:off x="2063119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56"/>
            <p:cNvSpPr/>
            <p:nvPr/>
          </p:nvSpPr>
          <p:spPr>
            <a:xfrm>
              <a:off x="1923053" y="4001992"/>
              <a:ext cx="599403" cy="601990"/>
            </a:xfrm>
            <a:custGeom>
              <a:rect b="b" l="l" r="r" t="t"/>
              <a:pathLst>
                <a:path extrusionOk="0" h="18150" w="18072">
                  <a:moveTo>
                    <a:pt x="8465" y="3290"/>
                  </a:moveTo>
                  <a:lnTo>
                    <a:pt x="8465" y="3602"/>
                  </a:lnTo>
                  <a:lnTo>
                    <a:pt x="6018" y="3602"/>
                  </a:lnTo>
                  <a:lnTo>
                    <a:pt x="6018" y="3290"/>
                  </a:lnTo>
                  <a:close/>
                  <a:moveTo>
                    <a:pt x="13649" y="533"/>
                  </a:moveTo>
                  <a:cubicBezTo>
                    <a:pt x="13696" y="533"/>
                    <a:pt x="13738" y="573"/>
                    <a:pt x="13738" y="621"/>
                  </a:cubicBezTo>
                  <a:lnTo>
                    <a:pt x="13738" y="3513"/>
                  </a:lnTo>
                  <a:cubicBezTo>
                    <a:pt x="13738" y="3561"/>
                    <a:pt x="13696" y="3602"/>
                    <a:pt x="13649" y="3602"/>
                  </a:cubicBezTo>
                  <a:lnTo>
                    <a:pt x="8997" y="3602"/>
                  </a:lnTo>
                  <a:lnTo>
                    <a:pt x="8997" y="3202"/>
                  </a:lnTo>
                  <a:cubicBezTo>
                    <a:pt x="8997" y="2958"/>
                    <a:pt x="8798" y="2760"/>
                    <a:pt x="8554" y="2760"/>
                  </a:cubicBezTo>
                  <a:lnTo>
                    <a:pt x="5930" y="2760"/>
                  </a:lnTo>
                  <a:cubicBezTo>
                    <a:pt x="5686" y="2760"/>
                    <a:pt x="5487" y="2958"/>
                    <a:pt x="5487" y="3202"/>
                  </a:cubicBezTo>
                  <a:lnTo>
                    <a:pt x="5487" y="3602"/>
                  </a:lnTo>
                  <a:lnTo>
                    <a:pt x="621" y="3602"/>
                  </a:lnTo>
                  <a:cubicBezTo>
                    <a:pt x="573" y="3602"/>
                    <a:pt x="533" y="3561"/>
                    <a:pt x="533" y="3513"/>
                  </a:cubicBezTo>
                  <a:lnTo>
                    <a:pt x="533" y="621"/>
                  </a:lnTo>
                  <a:cubicBezTo>
                    <a:pt x="533" y="573"/>
                    <a:pt x="573" y="533"/>
                    <a:pt x="621" y="533"/>
                  </a:cubicBezTo>
                  <a:close/>
                  <a:moveTo>
                    <a:pt x="8465" y="6891"/>
                  </a:moveTo>
                  <a:lnTo>
                    <a:pt x="8465" y="7202"/>
                  </a:lnTo>
                  <a:lnTo>
                    <a:pt x="6018" y="7202"/>
                  </a:lnTo>
                  <a:lnTo>
                    <a:pt x="6018" y="6891"/>
                  </a:lnTo>
                  <a:close/>
                  <a:moveTo>
                    <a:pt x="13649" y="4133"/>
                  </a:moveTo>
                  <a:cubicBezTo>
                    <a:pt x="13696" y="4133"/>
                    <a:pt x="13738" y="4173"/>
                    <a:pt x="13738" y="4222"/>
                  </a:cubicBezTo>
                  <a:lnTo>
                    <a:pt x="13738" y="7114"/>
                  </a:lnTo>
                  <a:cubicBezTo>
                    <a:pt x="13738" y="7161"/>
                    <a:pt x="13696" y="7202"/>
                    <a:pt x="13649" y="7202"/>
                  </a:cubicBezTo>
                  <a:lnTo>
                    <a:pt x="8997" y="7202"/>
                  </a:lnTo>
                  <a:lnTo>
                    <a:pt x="8997" y="6803"/>
                  </a:lnTo>
                  <a:cubicBezTo>
                    <a:pt x="8997" y="6559"/>
                    <a:pt x="8798" y="6359"/>
                    <a:pt x="8554" y="6359"/>
                  </a:cubicBezTo>
                  <a:lnTo>
                    <a:pt x="5930" y="6359"/>
                  </a:lnTo>
                  <a:cubicBezTo>
                    <a:pt x="5686" y="6359"/>
                    <a:pt x="5487" y="6559"/>
                    <a:pt x="5487" y="6803"/>
                  </a:cubicBezTo>
                  <a:lnTo>
                    <a:pt x="5487" y="7202"/>
                  </a:lnTo>
                  <a:lnTo>
                    <a:pt x="621" y="7202"/>
                  </a:lnTo>
                  <a:cubicBezTo>
                    <a:pt x="573" y="7202"/>
                    <a:pt x="533" y="7161"/>
                    <a:pt x="533" y="7114"/>
                  </a:cubicBezTo>
                  <a:lnTo>
                    <a:pt x="533" y="4222"/>
                  </a:lnTo>
                  <a:cubicBezTo>
                    <a:pt x="533" y="4173"/>
                    <a:pt x="573" y="4133"/>
                    <a:pt x="621" y="4133"/>
                  </a:cubicBezTo>
                  <a:close/>
                  <a:moveTo>
                    <a:pt x="8465" y="10493"/>
                  </a:moveTo>
                  <a:lnTo>
                    <a:pt x="8465" y="10803"/>
                  </a:lnTo>
                  <a:lnTo>
                    <a:pt x="6018" y="10803"/>
                  </a:lnTo>
                  <a:lnTo>
                    <a:pt x="6018" y="10493"/>
                  </a:lnTo>
                  <a:close/>
                  <a:moveTo>
                    <a:pt x="13649" y="7734"/>
                  </a:moveTo>
                  <a:cubicBezTo>
                    <a:pt x="13696" y="7734"/>
                    <a:pt x="13738" y="7774"/>
                    <a:pt x="13738" y="7823"/>
                  </a:cubicBezTo>
                  <a:lnTo>
                    <a:pt x="13738" y="8667"/>
                  </a:lnTo>
                  <a:lnTo>
                    <a:pt x="11682" y="8667"/>
                  </a:lnTo>
                  <a:cubicBezTo>
                    <a:pt x="11278" y="8667"/>
                    <a:pt x="10950" y="8995"/>
                    <a:pt x="10950" y="9399"/>
                  </a:cubicBezTo>
                  <a:lnTo>
                    <a:pt x="10950" y="10803"/>
                  </a:lnTo>
                  <a:lnTo>
                    <a:pt x="8997" y="10803"/>
                  </a:lnTo>
                  <a:lnTo>
                    <a:pt x="8997" y="10404"/>
                  </a:lnTo>
                  <a:cubicBezTo>
                    <a:pt x="8997" y="10159"/>
                    <a:pt x="8798" y="9961"/>
                    <a:pt x="8554" y="9961"/>
                  </a:cubicBezTo>
                  <a:lnTo>
                    <a:pt x="5930" y="9961"/>
                  </a:lnTo>
                  <a:cubicBezTo>
                    <a:pt x="5686" y="9961"/>
                    <a:pt x="5488" y="10159"/>
                    <a:pt x="5488" y="10404"/>
                  </a:cubicBezTo>
                  <a:lnTo>
                    <a:pt x="5488" y="10803"/>
                  </a:lnTo>
                  <a:lnTo>
                    <a:pt x="621" y="10803"/>
                  </a:lnTo>
                  <a:cubicBezTo>
                    <a:pt x="573" y="10803"/>
                    <a:pt x="533" y="10762"/>
                    <a:pt x="533" y="10715"/>
                  </a:cubicBezTo>
                  <a:lnTo>
                    <a:pt x="533" y="7823"/>
                  </a:lnTo>
                  <a:cubicBezTo>
                    <a:pt x="533" y="7774"/>
                    <a:pt x="574" y="7734"/>
                    <a:pt x="621" y="7734"/>
                  </a:cubicBezTo>
                  <a:close/>
                  <a:moveTo>
                    <a:pt x="8465" y="14094"/>
                  </a:moveTo>
                  <a:lnTo>
                    <a:pt x="8465" y="14404"/>
                  </a:lnTo>
                  <a:lnTo>
                    <a:pt x="6018" y="14404"/>
                  </a:lnTo>
                  <a:lnTo>
                    <a:pt x="6018" y="14094"/>
                  </a:lnTo>
                  <a:close/>
                  <a:moveTo>
                    <a:pt x="621" y="1"/>
                  </a:moveTo>
                  <a:cubicBezTo>
                    <a:pt x="279" y="1"/>
                    <a:pt x="1" y="279"/>
                    <a:pt x="1" y="621"/>
                  </a:cubicBezTo>
                  <a:lnTo>
                    <a:pt x="1" y="3512"/>
                  </a:lnTo>
                  <a:cubicBezTo>
                    <a:pt x="1" y="3645"/>
                    <a:pt x="43" y="3767"/>
                    <a:pt x="113" y="3868"/>
                  </a:cubicBezTo>
                  <a:cubicBezTo>
                    <a:pt x="43" y="3968"/>
                    <a:pt x="1" y="4089"/>
                    <a:pt x="1" y="4222"/>
                  </a:cubicBezTo>
                  <a:lnTo>
                    <a:pt x="1" y="7114"/>
                  </a:lnTo>
                  <a:cubicBezTo>
                    <a:pt x="1" y="7246"/>
                    <a:pt x="43" y="7368"/>
                    <a:pt x="113" y="7468"/>
                  </a:cubicBezTo>
                  <a:cubicBezTo>
                    <a:pt x="43" y="7569"/>
                    <a:pt x="1" y="7691"/>
                    <a:pt x="1" y="7823"/>
                  </a:cubicBezTo>
                  <a:lnTo>
                    <a:pt x="1" y="10715"/>
                  </a:lnTo>
                  <a:cubicBezTo>
                    <a:pt x="1" y="10846"/>
                    <a:pt x="43" y="10968"/>
                    <a:pt x="113" y="11069"/>
                  </a:cubicBezTo>
                  <a:cubicBezTo>
                    <a:pt x="43" y="11170"/>
                    <a:pt x="1" y="11292"/>
                    <a:pt x="1" y="11423"/>
                  </a:cubicBezTo>
                  <a:lnTo>
                    <a:pt x="1" y="14316"/>
                  </a:lnTo>
                  <a:cubicBezTo>
                    <a:pt x="1" y="14658"/>
                    <a:pt x="279" y="14936"/>
                    <a:pt x="621" y="14936"/>
                  </a:cubicBezTo>
                  <a:lnTo>
                    <a:pt x="2514" y="14936"/>
                  </a:lnTo>
                  <a:cubicBezTo>
                    <a:pt x="2661" y="14936"/>
                    <a:pt x="2780" y="14817"/>
                    <a:pt x="2780" y="14670"/>
                  </a:cubicBezTo>
                  <a:cubicBezTo>
                    <a:pt x="2780" y="14523"/>
                    <a:pt x="2661" y="14404"/>
                    <a:pt x="2514" y="14404"/>
                  </a:cubicBezTo>
                  <a:lnTo>
                    <a:pt x="621" y="14404"/>
                  </a:lnTo>
                  <a:cubicBezTo>
                    <a:pt x="573" y="14404"/>
                    <a:pt x="533" y="14364"/>
                    <a:pt x="533" y="14316"/>
                  </a:cubicBezTo>
                  <a:lnTo>
                    <a:pt x="533" y="11423"/>
                  </a:lnTo>
                  <a:cubicBezTo>
                    <a:pt x="533" y="11375"/>
                    <a:pt x="574" y="11335"/>
                    <a:pt x="621" y="11335"/>
                  </a:cubicBezTo>
                  <a:lnTo>
                    <a:pt x="10950" y="11335"/>
                  </a:lnTo>
                  <a:lnTo>
                    <a:pt x="10950" y="14404"/>
                  </a:lnTo>
                  <a:lnTo>
                    <a:pt x="8997" y="14404"/>
                  </a:lnTo>
                  <a:lnTo>
                    <a:pt x="8997" y="14005"/>
                  </a:lnTo>
                  <a:cubicBezTo>
                    <a:pt x="8997" y="13760"/>
                    <a:pt x="8798" y="13562"/>
                    <a:pt x="8554" y="13562"/>
                  </a:cubicBezTo>
                  <a:lnTo>
                    <a:pt x="5930" y="13562"/>
                  </a:lnTo>
                  <a:cubicBezTo>
                    <a:pt x="5686" y="13562"/>
                    <a:pt x="5487" y="13760"/>
                    <a:pt x="5487" y="14005"/>
                  </a:cubicBezTo>
                  <a:lnTo>
                    <a:pt x="5487" y="14404"/>
                  </a:lnTo>
                  <a:lnTo>
                    <a:pt x="4321" y="14404"/>
                  </a:lnTo>
                  <a:cubicBezTo>
                    <a:pt x="4174" y="14404"/>
                    <a:pt x="4055" y="14523"/>
                    <a:pt x="4055" y="14670"/>
                  </a:cubicBezTo>
                  <a:cubicBezTo>
                    <a:pt x="4055" y="14817"/>
                    <a:pt x="4174" y="14936"/>
                    <a:pt x="4321" y="14936"/>
                  </a:cubicBezTo>
                  <a:lnTo>
                    <a:pt x="10977" y="14936"/>
                  </a:lnTo>
                  <a:cubicBezTo>
                    <a:pt x="11012" y="15065"/>
                    <a:pt x="11080" y="15183"/>
                    <a:pt x="11179" y="15277"/>
                  </a:cubicBezTo>
                  <a:lnTo>
                    <a:pt x="14008" y="17950"/>
                  </a:lnTo>
                  <a:cubicBezTo>
                    <a:pt x="14144" y="18079"/>
                    <a:pt x="14323" y="18150"/>
                    <a:pt x="14511" y="18150"/>
                  </a:cubicBezTo>
                  <a:cubicBezTo>
                    <a:pt x="14699" y="18150"/>
                    <a:pt x="14877" y="18079"/>
                    <a:pt x="15014" y="17950"/>
                  </a:cubicBezTo>
                  <a:lnTo>
                    <a:pt x="15918" y="17095"/>
                  </a:lnTo>
                  <a:cubicBezTo>
                    <a:pt x="16025" y="16994"/>
                    <a:pt x="16030" y="16826"/>
                    <a:pt x="15929" y="16719"/>
                  </a:cubicBezTo>
                  <a:cubicBezTo>
                    <a:pt x="15876" y="16664"/>
                    <a:pt x="15806" y="16636"/>
                    <a:pt x="15735" y="16636"/>
                  </a:cubicBezTo>
                  <a:cubicBezTo>
                    <a:pt x="15670" y="16636"/>
                    <a:pt x="15604" y="16660"/>
                    <a:pt x="15553" y="16708"/>
                  </a:cubicBezTo>
                  <a:lnTo>
                    <a:pt x="14648" y="17563"/>
                  </a:lnTo>
                  <a:cubicBezTo>
                    <a:pt x="14611" y="17598"/>
                    <a:pt x="14562" y="17618"/>
                    <a:pt x="14511" y="17618"/>
                  </a:cubicBezTo>
                  <a:cubicBezTo>
                    <a:pt x="14459" y="17618"/>
                    <a:pt x="14410" y="17598"/>
                    <a:pt x="14373" y="17563"/>
                  </a:cubicBezTo>
                  <a:lnTo>
                    <a:pt x="11544" y="14891"/>
                  </a:lnTo>
                  <a:cubicBezTo>
                    <a:pt x="11504" y="14853"/>
                    <a:pt x="11482" y="14799"/>
                    <a:pt x="11482" y="14745"/>
                  </a:cubicBezTo>
                  <a:lnTo>
                    <a:pt x="11482" y="9399"/>
                  </a:lnTo>
                  <a:cubicBezTo>
                    <a:pt x="11482" y="9288"/>
                    <a:pt x="11571" y="9197"/>
                    <a:pt x="11682" y="9197"/>
                  </a:cubicBezTo>
                  <a:lnTo>
                    <a:pt x="17339" y="9197"/>
                  </a:lnTo>
                  <a:cubicBezTo>
                    <a:pt x="17450" y="9197"/>
                    <a:pt x="17540" y="9288"/>
                    <a:pt x="17540" y="9399"/>
                  </a:cubicBezTo>
                  <a:lnTo>
                    <a:pt x="17540" y="14745"/>
                  </a:lnTo>
                  <a:cubicBezTo>
                    <a:pt x="17540" y="14799"/>
                    <a:pt x="17517" y="14853"/>
                    <a:pt x="17477" y="14891"/>
                  </a:cubicBezTo>
                  <a:lnTo>
                    <a:pt x="16865" y="15469"/>
                  </a:lnTo>
                  <a:cubicBezTo>
                    <a:pt x="16758" y="15569"/>
                    <a:pt x="16753" y="15738"/>
                    <a:pt x="16854" y="15844"/>
                  </a:cubicBezTo>
                  <a:cubicBezTo>
                    <a:pt x="16907" y="15900"/>
                    <a:pt x="16977" y="15928"/>
                    <a:pt x="17048" y="15928"/>
                  </a:cubicBezTo>
                  <a:cubicBezTo>
                    <a:pt x="17113" y="15928"/>
                    <a:pt x="17178" y="15904"/>
                    <a:pt x="17229" y="15856"/>
                  </a:cubicBezTo>
                  <a:lnTo>
                    <a:pt x="17842" y="15277"/>
                  </a:lnTo>
                  <a:cubicBezTo>
                    <a:pt x="17988" y="15139"/>
                    <a:pt x="18071" y="14945"/>
                    <a:pt x="18071" y="14745"/>
                  </a:cubicBezTo>
                  <a:lnTo>
                    <a:pt x="18071" y="9399"/>
                  </a:lnTo>
                  <a:cubicBezTo>
                    <a:pt x="18071" y="8995"/>
                    <a:pt x="17743" y="8667"/>
                    <a:pt x="17339" y="8667"/>
                  </a:cubicBezTo>
                  <a:lnTo>
                    <a:pt x="14269" y="8667"/>
                  </a:lnTo>
                  <a:lnTo>
                    <a:pt x="14269" y="7823"/>
                  </a:lnTo>
                  <a:cubicBezTo>
                    <a:pt x="14269" y="7691"/>
                    <a:pt x="14227" y="7569"/>
                    <a:pt x="14157" y="7468"/>
                  </a:cubicBezTo>
                  <a:cubicBezTo>
                    <a:pt x="14227" y="7368"/>
                    <a:pt x="14269" y="7246"/>
                    <a:pt x="14269" y="7114"/>
                  </a:cubicBezTo>
                  <a:lnTo>
                    <a:pt x="14269" y="4222"/>
                  </a:lnTo>
                  <a:cubicBezTo>
                    <a:pt x="14269" y="4089"/>
                    <a:pt x="14227" y="3968"/>
                    <a:pt x="14157" y="3868"/>
                  </a:cubicBezTo>
                  <a:cubicBezTo>
                    <a:pt x="14227" y="3767"/>
                    <a:pt x="14269" y="3645"/>
                    <a:pt x="14269" y="3512"/>
                  </a:cubicBezTo>
                  <a:lnTo>
                    <a:pt x="14269" y="621"/>
                  </a:lnTo>
                  <a:cubicBezTo>
                    <a:pt x="14269" y="279"/>
                    <a:pt x="13991" y="1"/>
                    <a:pt x="13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56"/>
            <p:cNvSpPr/>
            <p:nvPr/>
          </p:nvSpPr>
          <p:spPr>
            <a:xfrm>
              <a:off x="2317182" y="4320334"/>
              <a:ext cx="174362" cy="246899"/>
            </a:xfrm>
            <a:custGeom>
              <a:rect b="b" l="l" r="r" t="t"/>
              <a:pathLst>
                <a:path extrusionOk="0" h="7444" w="5257">
                  <a:moveTo>
                    <a:pt x="4724" y="533"/>
                  </a:moveTo>
                  <a:lnTo>
                    <a:pt x="4724" y="4832"/>
                  </a:lnTo>
                  <a:lnTo>
                    <a:pt x="2894" y="6562"/>
                  </a:lnTo>
                  <a:lnTo>
                    <a:pt x="2894" y="3448"/>
                  </a:lnTo>
                  <a:cubicBezTo>
                    <a:pt x="2894" y="3301"/>
                    <a:pt x="2774" y="3182"/>
                    <a:pt x="2628" y="3182"/>
                  </a:cubicBezTo>
                  <a:cubicBezTo>
                    <a:pt x="2481" y="3182"/>
                    <a:pt x="2362" y="3301"/>
                    <a:pt x="2362" y="3448"/>
                  </a:cubicBezTo>
                  <a:lnTo>
                    <a:pt x="2362" y="6562"/>
                  </a:lnTo>
                  <a:lnTo>
                    <a:pt x="531" y="4832"/>
                  </a:lnTo>
                  <a:lnTo>
                    <a:pt x="531" y="533"/>
                  </a:lnTo>
                  <a:lnTo>
                    <a:pt x="2362" y="533"/>
                  </a:lnTo>
                  <a:lnTo>
                    <a:pt x="2362" y="1675"/>
                  </a:lnTo>
                  <a:cubicBezTo>
                    <a:pt x="2362" y="1822"/>
                    <a:pt x="2481" y="1941"/>
                    <a:pt x="2628" y="1941"/>
                  </a:cubicBezTo>
                  <a:cubicBezTo>
                    <a:pt x="2774" y="1941"/>
                    <a:pt x="2894" y="1822"/>
                    <a:pt x="2894" y="1675"/>
                  </a:cubicBezTo>
                  <a:lnTo>
                    <a:pt x="2894" y="533"/>
                  </a:lnTo>
                  <a:close/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4946"/>
                  </a:lnTo>
                  <a:cubicBezTo>
                    <a:pt x="0" y="5018"/>
                    <a:pt x="30" y="5088"/>
                    <a:pt x="83" y="5139"/>
                  </a:cubicBezTo>
                  <a:lnTo>
                    <a:pt x="2445" y="7371"/>
                  </a:lnTo>
                  <a:cubicBezTo>
                    <a:pt x="2496" y="7420"/>
                    <a:pt x="2562" y="7444"/>
                    <a:pt x="2628" y="7444"/>
                  </a:cubicBezTo>
                  <a:cubicBezTo>
                    <a:pt x="2693" y="7444"/>
                    <a:pt x="2759" y="7420"/>
                    <a:pt x="2810" y="7371"/>
                  </a:cubicBezTo>
                  <a:lnTo>
                    <a:pt x="5173" y="5139"/>
                  </a:lnTo>
                  <a:cubicBezTo>
                    <a:pt x="5226" y="5088"/>
                    <a:pt x="5256" y="5018"/>
                    <a:pt x="5256" y="4946"/>
                  </a:cubicBezTo>
                  <a:lnTo>
                    <a:pt x="5256" y="267"/>
                  </a:lnTo>
                  <a:cubicBezTo>
                    <a:pt x="5256" y="120"/>
                    <a:pt x="5137" y="1"/>
                    <a:pt x="4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5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Remote Code Execution via p</a:t>
            </a:r>
            <a:r>
              <a:rPr lang="en" sz="1800"/>
              <a:t>rototype pollution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1960" name="Google Shape;1960;p57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52">
            <a:off x="256993" y="4093096"/>
            <a:ext cx="1025168" cy="665781"/>
          </a:xfrm>
          <a:prstGeom prst="rect">
            <a:avLst/>
          </a:prstGeom>
          <a:noFill/>
          <a:ln>
            <a:noFill/>
          </a:ln>
        </p:spPr>
      </p:pic>
      <p:sp>
        <p:nvSpPr>
          <p:cNvPr id="1961" name="Google Shape;1961;p57"/>
          <p:cNvSpPr txBox="1"/>
          <p:nvPr/>
        </p:nvSpPr>
        <p:spPr>
          <a:xfrm>
            <a:off x="10408800" y="3451475"/>
            <a:ext cx="626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2" name="Google Shape;1962;p57"/>
          <p:cNvSpPr txBox="1"/>
          <p:nvPr/>
        </p:nvSpPr>
        <p:spPr>
          <a:xfrm>
            <a:off x="669600" y="1509750"/>
            <a:ext cx="78048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Server-side prototype pollution can potentially result in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RCE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There are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several command-execution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sinks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Node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Many of these occur in </a:t>
            </a:r>
            <a:r>
              <a:rPr b="1"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child_process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model: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9144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b="1"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fork()</a:t>
            </a:r>
            <a:endParaRPr b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13716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-317500" lvl="0" marL="9144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b="1"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execSync()</a:t>
            </a:r>
            <a:endParaRPr b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Both of them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enable to create new subprocesses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3" name="Google Shape;1963;p57"/>
          <p:cNvSpPr/>
          <p:nvPr/>
        </p:nvSpPr>
        <p:spPr>
          <a:xfrm rot="5400000">
            <a:off x="55122" y="246630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64" name="Google Shape;1964;p57"/>
          <p:cNvGrpSpPr/>
          <p:nvPr/>
        </p:nvGrpSpPr>
        <p:grpSpPr>
          <a:xfrm>
            <a:off x="296432" y="441508"/>
            <a:ext cx="534368" cy="536674"/>
            <a:chOff x="1923053" y="4001992"/>
            <a:chExt cx="599403" cy="601990"/>
          </a:xfrm>
        </p:grpSpPr>
        <p:sp>
          <p:nvSpPr>
            <p:cNvPr id="1965" name="Google Shape;1965;p57"/>
            <p:cNvSpPr/>
            <p:nvPr/>
          </p:nvSpPr>
          <p:spPr>
            <a:xfrm>
              <a:off x="2249886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1"/>
                  </a:moveTo>
                  <a:cubicBezTo>
                    <a:pt x="196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5"/>
                  </a:cubicBezTo>
                  <a:cubicBezTo>
                    <a:pt x="128" y="505"/>
                    <a:pt x="196" y="533"/>
                    <a:pt x="265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3" y="405"/>
                    <a:pt x="532" y="336"/>
                    <a:pt x="532" y="267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57"/>
            <p:cNvSpPr/>
            <p:nvPr/>
          </p:nvSpPr>
          <p:spPr>
            <a:xfrm>
              <a:off x="2290682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6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6"/>
                  </a:cubicBezTo>
                  <a:cubicBezTo>
                    <a:pt x="504" y="405"/>
                    <a:pt x="532" y="337"/>
                    <a:pt x="532" y="267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57"/>
            <p:cNvSpPr/>
            <p:nvPr/>
          </p:nvSpPr>
          <p:spPr>
            <a:xfrm>
              <a:off x="2331478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57"/>
            <p:cNvSpPr/>
            <p:nvPr/>
          </p:nvSpPr>
          <p:spPr>
            <a:xfrm>
              <a:off x="1965839" y="4044015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4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57"/>
            <p:cNvSpPr/>
            <p:nvPr/>
          </p:nvSpPr>
          <p:spPr>
            <a:xfrm>
              <a:off x="1998244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57"/>
            <p:cNvSpPr/>
            <p:nvPr/>
          </p:nvSpPr>
          <p:spPr>
            <a:xfrm>
              <a:off x="2030715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4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57"/>
            <p:cNvSpPr/>
            <p:nvPr/>
          </p:nvSpPr>
          <p:spPr>
            <a:xfrm>
              <a:off x="2063119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57"/>
            <p:cNvSpPr/>
            <p:nvPr/>
          </p:nvSpPr>
          <p:spPr>
            <a:xfrm>
              <a:off x="2249886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0"/>
                  </a:moveTo>
                  <a:cubicBezTo>
                    <a:pt x="196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5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3" y="405"/>
                    <a:pt x="532" y="337"/>
                    <a:pt x="532" y="266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57"/>
            <p:cNvSpPr/>
            <p:nvPr/>
          </p:nvSpPr>
          <p:spPr>
            <a:xfrm>
              <a:off x="2290682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6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4" y="405"/>
                    <a:pt x="532" y="337"/>
                    <a:pt x="532" y="266"/>
                  </a:cubicBezTo>
                  <a:cubicBezTo>
                    <a:pt x="532" y="197"/>
                    <a:pt x="504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57"/>
            <p:cNvSpPr/>
            <p:nvPr/>
          </p:nvSpPr>
          <p:spPr>
            <a:xfrm>
              <a:off x="2331478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5"/>
                  </a:cubicBezTo>
                  <a:cubicBezTo>
                    <a:pt x="128" y="505"/>
                    <a:pt x="197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5" y="405"/>
                    <a:pt x="532" y="336"/>
                    <a:pt x="532" y="266"/>
                  </a:cubicBezTo>
                  <a:cubicBezTo>
                    <a:pt x="532" y="197"/>
                    <a:pt x="505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57"/>
            <p:cNvSpPr/>
            <p:nvPr/>
          </p:nvSpPr>
          <p:spPr>
            <a:xfrm>
              <a:off x="1965839" y="4163452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57"/>
            <p:cNvSpPr/>
            <p:nvPr/>
          </p:nvSpPr>
          <p:spPr>
            <a:xfrm>
              <a:off x="1998244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57"/>
            <p:cNvSpPr/>
            <p:nvPr/>
          </p:nvSpPr>
          <p:spPr>
            <a:xfrm>
              <a:off x="2030715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57"/>
            <p:cNvSpPr/>
            <p:nvPr/>
          </p:nvSpPr>
          <p:spPr>
            <a:xfrm>
              <a:off x="2063119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57"/>
            <p:cNvSpPr/>
            <p:nvPr/>
          </p:nvSpPr>
          <p:spPr>
            <a:xfrm>
              <a:off x="2249886" y="4300599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5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5"/>
                    <a:pt x="28" y="404"/>
                    <a:pt x="78" y="453"/>
                  </a:cubicBezTo>
                  <a:cubicBezTo>
                    <a:pt x="128" y="503"/>
                    <a:pt x="196" y="531"/>
                    <a:pt x="265" y="531"/>
                  </a:cubicBezTo>
                  <a:cubicBezTo>
                    <a:pt x="336" y="531"/>
                    <a:pt x="405" y="502"/>
                    <a:pt x="454" y="453"/>
                  </a:cubicBezTo>
                  <a:cubicBezTo>
                    <a:pt x="503" y="404"/>
                    <a:pt x="532" y="335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57"/>
            <p:cNvSpPr/>
            <p:nvPr/>
          </p:nvSpPr>
          <p:spPr>
            <a:xfrm>
              <a:off x="1965839" y="4282888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57"/>
            <p:cNvSpPr/>
            <p:nvPr/>
          </p:nvSpPr>
          <p:spPr>
            <a:xfrm>
              <a:off x="1998244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57"/>
            <p:cNvSpPr/>
            <p:nvPr/>
          </p:nvSpPr>
          <p:spPr>
            <a:xfrm>
              <a:off x="2030715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57"/>
            <p:cNvSpPr/>
            <p:nvPr/>
          </p:nvSpPr>
          <p:spPr>
            <a:xfrm>
              <a:off x="2063119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57"/>
            <p:cNvSpPr/>
            <p:nvPr/>
          </p:nvSpPr>
          <p:spPr>
            <a:xfrm>
              <a:off x="2249886" y="4420035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6" y="0"/>
                    <a:pt x="128" y="28"/>
                    <a:pt x="78" y="77"/>
                  </a:cubicBezTo>
                  <a:cubicBezTo>
                    <a:pt x="28" y="127"/>
                    <a:pt x="0" y="195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8" y="503"/>
                    <a:pt x="196" y="532"/>
                    <a:pt x="265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7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57"/>
            <p:cNvSpPr/>
            <p:nvPr/>
          </p:nvSpPr>
          <p:spPr>
            <a:xfrm>
              <a:off x="1965839" y="4402324"/>
              <a:ext cx="17645" cy="53035"/>
            </a:xfrm>
            <a:custGeom>
              <a:rect b="b" l="l" r="r" t="t"/>
              <a:pathLst>
                <a:path extrusionOk="0" h="1599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57"/>
            <p:cNvSpPr/>
            <p:nvPr/>
          </p:nvSpPr>
          <p:spPr>
            <a:xfrm>
              <a:off x="1998244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57"/>
            <p:cNvSpPr/>
            <p:nvPr/>
          </p:nvSpPr>
          <p:spPr>
            <a:xfrm>
              <a:off x="2030715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57"/>
            <p:cNvSpPr/>
            <p:nvPr/>
          </p:nvSpPr>
          <p:spPr>
            <a:xfrm>
              <a:off x="2063119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57"/>
            <p:cNvSpPr/>
            <p:nvPr/>
          </p:nvSpPr>
          <p:spPr>
            <a:xfrm>
              <a:off x="1923053" y="4001992"/>
              <a:ext cx="599403" cy="601990"/>
            </a:xfrm>
            <a:custGeom>
              <a:rect b="b" l="l" r="r" t="t"/>
              <a:pathLst>
                <a:path extrusionOk="0" h="18150" w="18072">
                  <a:moveTo>
                    <a:pt x="8465" y="3290"/>
                  </a:moveTo>
                  <a:lnTo>
                    <a:pt x="8465" y="3602"/>
                  </a:lnTo>
                  <a:lnTo>
                    <a:pt x="6018" y="3602"/>
                  </a:lnTo>
                  <a:lnTo>
                    <a:pt x="6018" y="3290"/>
                  </a:lnTo>
                  <a:close/>
                  <a:moveTo>
                    <a:pt x="13649" y="533"/>
                  </a:moveTo>
                  <a:cubicBezTo>
                    <a:pt x="13696" y="533"/>
                    <a:pt x="13738" y="573"/>
                    <a:pt x="13738" y="621"/>
                  </a:cubicBezTo>
                  <a:lnTo>
                    <a:pt x="13738" y="3513"/>
                  </a:lnTo>
                  <a:cubicBezTo>
                    <a:pt x="13738" y="3561"/>
                    <a:pt x="13696" y="3602"/>
                    <a:pt x="13649" y="3602"/>
                  </a:cubicBezTo>
                  <a:lnTo>
                    <a:pt x="8997" y="3602"/>
                  </a:lnTo>
                  <a:lnTo>
                    <a:pt x="8997" y="3202"/>
                  </a:lnTo>
                  <a:cubicBezTo>
                    <a:pt x="8997" y="2958"/>
                    <a:pt x="8798" y="2760"/>
                    <a:pt x="8554" y="2760"/>
                  </a:cubicBezTo>
                  <a:lnTo>
                    <a:pt x="5930" y="2760"/>
                  </a:lnTo>
                  <a:cubicBezTo>
                    <a:pt x="5686" y="2760"/>
                    <a:pt x="5487" y="2958"/>
                    <a:pt x="5487" y="3202"/>
                  </a:cubicBezTo>
                  <a:lnTo>
                    <a:pt x="5487" y="3602"/>
                  </a:lnTo>
                  <a:lnTo>
                    <a:pt x="621" y="3602"/>
                  </a:lnTo>
                  <a:cubicBezTo>
                    <a:pt x="573" y="3602"/>
                    <a:pt x="533" y="3561"/>
                    <a:pt x="533" y="3513"/>
                  </a:cubicBezTo>
                  <a:lnTo>
                    <a:pt x="533" y="621"/>
                  </a:lnTo>
                  <a:cubicBezTo>
                    <a:pt x="533" y="573"/>
                    <a:pt x="573" y="533"/>
                    <a:pt x="621" y="533"/>
                  </a:cubicBezTo>
                  <a:close/>
                  <a:moveTo>
                    <a:pt x="8465" y="6891"/>
                  </a:moveTo>
                  <a:lnTo>
                    <a:pt x="8465" y="7202"/>
                  </a:lnTo>
                  <a:lnTo>
                    <a:pt x="6018" y="7202"/>
                  </a:lnTo>
                  <a:lnTo>
                    <a:pt x="6018" y="6891"/>
                  </a:lnTo>
                  <a:close/>
                  <a:moveTo>
                    <a:pt x="13649" y="4133"/>
                  </a:moveTo>
                  <a:cubicBezTo>
                    <a:pt x="13696" y="4133"/>
                    <a:pt x="13738" y="4173"/>
                    <a:pt x="13738" y="4222"/>
                  </a:cubicBezTo>
                  <a:lnTo>
                    <a:pt x="13738" y="7114"/>
                  </a:lnTo>
                  <a:cubicBezTo>
                    <a:pt x="13738" y="7161"/>
                    <a:pt x="13696" y="7202"/>
                    <a:pt x="13649" y="7202"/>
                  </a:cubicBezTo>
                  <a:lnTo>
                    <a:pt x="8997" y="7202"/>
                  </a:lnTo>
                  <a:lnTo>
                    <a:pt x="8997" y="6803"/>
                  </a:lnTo>
                  <a:cubicBezTo>
                    <a:pt x="8997" y="6559"/>
                    <a:pt x="8798" y="6359"/>
                    <a:pt x="8554" y="6359"/>
                  </a:cubicBezTo>
                  <a:lnTo>
                    <a:pt x="5930" y="6359"/>
                  </a:lnTo>
                  <a:cubicBezTo>
                    <a:pt x="5686" y="6359"/>
                    <a:pt x="5487" y="6559"/>
                    <a:pt x="5487" y="6803"/>
                  </a:cubicBezTo>
                  <a:lnTo>
                    <a:pt x="5487" y="7202"/>
                  </a:lnTo>
                  <a:lnTo>
                    <a:pt x="621" y="7202"/>
                  </a:lnTo>
                  <a:cubicBezTo>
                    <a:pt x="573" y="7202"/>
                    <a:pt x="533" y="7161"/>
                    <a:pt x="533" y="7114"/>
                  </a:cubicBezTo>
                  <a:lnTo>
                    <a:pt x="533" y="4222"/>
                  </a:lnTo>
                  <a:cubicBezTo>
                    <a:pt x="533" y="4173"/>
                    <a:pt x="573" y="4133"/>
                    <a:pt x="621" y="4133"/>
                  </a:cubicBezTo>
                  <a:close/>
                  <a:moveTo>
                    <a:pt x="8465" y="10493"/>
                  </a:moveTo>
                  <a:lnTo>
                    <a:pt x="8465" y="10803"/>
                  </a:lnTo>
                  <a:lnTo>
                    <a:pt x="6018" y="10803"/>
                  </a:lnTo>
                  <a:lnTo>
                    <a:pt x="6018" y="10493"/>
                  </a:lnTo>
                  <a:close/>
                  <a:moveTo>
                    <a:pt x="13649" y="7734"/>
                  </a:moveTo>
                  <a:cubicBezTo>
                    <a:pt x="13696" y="7734"/>
                    <a:pt x="13738" y="7774"/>
                    <a:pt x="13738" y="7823"/>
                  </a:cubicBezTo>
                  <a:lnTo>
                    <a:pt x="13738" y="8667"/>
                  </a:lnTo>
                  <a:lnTo>
                    <a:pt x="11682" y="8667"/>
                  </a:lnTo>
                  <a:cubicBezTo>
                    <a:pt x="11278" y="8667"/>
                    <a:pt x="10950" y="8995"/>
                    <a:pt x="10950" y="9399"/>
                  </a:cubicBezTo>
                  <a:lnTo>
                    <a:pt x="10950" y="10803"/>
                  </a:lnTo>
                  <a:lnTo>
                    <a:pt x="8997" y="10803"/>
                  </a:lnTo>
                  <a:lnTo>
                    <a:pt x="8997" y="10404"/>
                  </a:lnTo>
                  <a:cubicBezTo>
                    <a:pt x="8997" y="10159"/>
                    <a:pt x="8798" y="9961"/>
                    <a:pt x="8554" y="9961"/>
                  </a:cubicBezTo>
                  <a:lnTo>
                    <a:pt x="5930" y="9961"/>
                  </a:lnTo>
                  <a:cubicBezTo>
                    <a:pt x="5686" y="9961"/>
                    <a:pt x="5488" y="10159"/>
                    <a:pt x="5488" y="10404"/>
                  </a:cubicBezTo>
                  <a:lnTo>
                    <a:pt x="5488" y="10803"/>
                  </a:lnTo>
                  <a:lnTo>
                    <a:pt x="621" y="10803"/>
                  </a:lnTo>
                  <a:cubicBezTo>
                    <a:pt x="573" y="10803"/>
                    <a:pt x="533" y="10762"/>
                    <a:pt x="533" y="10715"/>
                  </a:cubicBezTo>
                  <a:lnTo>
                    <a:pt x="533" y="7823"/>
                  </a:lnTo>
                  <a:cubicBezTo>
                    <a:pt x="533" y="7774"/>
                    <a:pt x="574" y="7734"/>
                    <a:pt x="621" y="7734"/>
                  </a:cubicBezTo>
                  <a:close/>
                  <a:moveTo>
                    <a:pt x="8465" y="14094"/>
                  </a:moveTo>
                  <a:lnTo>
                    <a:pt x="8465" y="14404"/>
                  </a:lnTo>
                  <a:lnTo>
                    <a:pt x="6018" y="14404"/>
                  </a:lnTo>
                  <a:lnTo>
                    <a:pt x="6018" y="14094"/>
                  </a:lnTo>
                  <a:close/>
                  <a:moveTo>
                    <a:pt x="621" y="1"/>
                  </a:moveTo>
                  <a:cubicBezTo>
                    <a:pt x="279" y="1"/>
                    <a:pt x="1" y="279"/>
                    <a:pt x="1" y="621"/>
                  </a:cubicBezTo>
                  <a:lnTo>
                    <a:pt x="1" y="3512"/>
                  </a:lnTo>
                  <a:cubicBezTo>
                    <a:pt x="1" y="3645"/>
                    <a:pt x="43" y="3767"/>
                    <a:pt x="113" y="3868"/>
                  </a:cubicBezTo>
                  <a:cubicBezTo>
                    <a:pt x="43" y="3968"/>
                    <a:pt x="1" y="4089"/>
                    <a:pt x="1" y="4222"/>
                  </a:cubicBezTo>
                  <a:lnTo>
                    <a:pt x="1" y="7114"/>
                  </a:lnTo>
                  <a:cubicBezTo>
                    <a:pt x="1" y="7246"/>
                    <a:pt x="43" y="7368"/>
                    <a:pt x="113" y="7468"/>
                  </a:cubicBezTo>
                  <a:cubicBezTo>
                    <a:pt x="43" y="7569"/>
                    <a:pt x="1" y="7691"/>
                    <a:pt x="1" y="7823"/>
                  </a:cubicBezTo>
                  <a:lnTo>
                    <a:pt x="1" y="10715"/>
                  </a:lnTo>
                  <a:cubicBezTo>
                    <a:pt x="1" y="10846"/>
                    <a:pt x="43" y="10968"/>
                    <a:pt x="113" y="11069"/>
                  </a:cubicBezTo>
                  <a:cubicBezTo>
                    <a:pt x="43" y="11170"/>
                    <a:pt x="1" y="11292"/>
                    <a:pt x="1" y="11423"/>
                  </a:cubicBezTo>
                  <a:lnTo>
                    <a:pt x="1" y="14316"/>
                  </a:lnTo>
                  <a:cubicBezTo>
                    <a:pt x="1" y="14658"/>
                    <a:pt x="279" y="14936"/>
                    <a:pt x="621" y="14936"/>
                  </a:cubicBezTo>
                  <a:lnTo>
                    <a:pt x="2514" y="14936"/>
                  </a:lnTo>
                  <a:cubicBezTo>
                    <a:pt x="2661" y="14936"/>
                    <a:pt x="2780" y="14817"/>
                    <a:pt x="2780" y="14670"/>
                  </a:cubicBezTo>
                  <a:cubicBezTo>
                    <a:pt x="2780" y="14523"/>
                    <a:pt x="2661" y="14404"/>
                    <a:pt x="2514" y="14404"/>
                  </a:cubicBezTo>
                  <a:lnTo>
                    <a:pt x="621" y="14404"/>
                  </a:lnTo>
                  <a:cubicBezTo>
                    <a:pt x="573" y="14404"/>
                    <a:pt x="533" y="14364"/>
                    <a:pt x="533" y="14316"/>
                  </a:cubicBezTo>
                  <a:lnTo>
                    <a:pt x="533" y="11423"/>
                  </a:lnTo>
                  <a:cubicBezTo>
                    <a:pt x="533" y="11375"/>
                    <a:pt x="574" y="11335"/>
                    <a:pt x="621" y="11335"/>
                  </a:cubicBezTo>
                  <a:lnTo>
                    <a:pt x="10950" y="11335"/>
                  </a:lnTo>
                  <a:lnTo>
                    <a:pt x="10950" y="14404"/>
                  </a:lnTo>
                  <a:lnTo>
                    <a:pt x="8997" y="14404"/>
                  </a:lnTo>
                  <a:lnTo>
                    <a:pt x="8997" y="14005"/>
                  </a:lnTo>
                  <a:cubicBezTo>
                    <a:pt x="8997" y="13760"/>
                    <a:pt x="8798" y="13562"/>
                    <a:pt x="8554" y="13562"/>
                  </a:cubicBezTo>
                  <a:lnTo>
                    <a:pt x="5930" y="13562"/>
                  </a:lnTo>
                  <a:cubicBezTo>
                    <a:pt x="5686" y="13562"/>
                    <a:pt x="5487" y="13760"/>
                    <a:pt x="5487" y="14005"/>
                  </a:cubicBezTo>
                  <a:lnTo>
                    <a:pt x="5487" y="14404"/>
                  </a:lnTo>
                  <a:lnTo>
                    <a:pt x="4321" y="14404"/>
                  </a:lnTo>
                  <a:cubicBezTo>
                    <a:pt x="4174" y="14404"/>
                    <a:pt x="4055" y="14523"/>
                    <a:pt x="4055" y="14670"/>
                  </a:cubicBezTo>
                  <a:cubicBezTo>
                    <a:pt x="4055" y="14817"/>
                    <a:pt x="4174" y="14936"/>
                    <a:pt x="4321" y="14936"/>
                  </a:cubicBezTo>
                  <a:lnTo>
                    <a:pt x="10977" y="14936"/>
                  </a:lnTo>
                  <a:cubicBezTo>
                    <a:pt x="11012" y="15065"/>
                    <a:pt x="11080" y="15183"/>
                    <a:pt x="11179" y="15277"/>
                  </a:cubicBezTo>
                  <a:lnTo>
                    <a:pt x="14008" y="17950"/>
                  </a:lnTo>
                  <a:cubicBezTo>
                    <a:pt x="14144" y="18079"/>
                    <a:pt x="14323" y="18150"/>
                    <a:pt x="14511" y="18150"/>
                  </a:cubicBezTo>
                  <a:cubicBezTo>
                    <a:pt x="14699" y="18150"/>
                    <a:pt x="14877" y="18079"/>
                    <a:pt x="15014" y="17950"/>
                  </a:cubicBezTo>
                  <a:lnTo>
                    <a:pt x="15918" y="17095"/>
                  </a:lnTo>
                  <a:cubicBezTo>
                    <a:pt x="16025" y="16994"/>
                    <a:pt x="16030" y="16826"/>
                    <a:pt x="15929" y="16719"/>
                  </a:cubicBezTo>
                  <a:cubicBezTo>
                    <a:pt x="15876" y="16664"/>
                    <a:pt x="15806" y="16636"/>
                    <a:pt x="15735" y="16636"/>
                  </a:cubicBezTo>
                  <a:cubicBezTo>
                    <a:pt x="15670" y="16636"/>
                    <a:pt x="15604" y="16660"/>
                    <a:pt x="15553" y="16708"/>
                  </a:cubicBezTo>
                  <a:lnTo>
                    <a:pt x="14648" y="17563"/>
                  </a:lnTo>
                  <a:cubicBezTo>
                    <a:pt x="14611" y="17598"/>
                    <a:pt x="14562" y="17618"/>
                    <a:pt x="14511" y="17618"/>
                  </a:cubicBezTo>
                  <a:cubicBezTo>
                    <a:pt x="14459" y="17618"/>
                    <a:pt x="14410" y="17598"/>
                    <a:pt x="14373" y="17563"/>
                  </a:cubicBezTo>
                  <a:lnTo>
                    <a:pt x="11544" y="14891"/>
                  </a:lnTo>
                  <a:cubicBezTo>
                    <a:pt x="11504" y="14853"/>
                    <a:pt x="11482" y="14799"/>
                    <a:pt x="11482" y="14745"/>
                  </a:cubicBezTo>
                  <a:lnTo>
                    <a:pt x="11482" y="9399"/>
                  </a:lnTo>
                  <a:cubicBezTo>
                    <a:pt x="11482" y="9288"/>
                    <a:pt x="11571" y="9197"/>
                    <a:pt x="11682" y="9197"/>
                  </a:cubicBezTo>
                  <a:lnTo>
                    <a:pt x="17339" y="9197"/>
                  </a:lnTo>
                  <a:cubicBezTo>
                    <a:pt x="17450" y="9197"/>
                    <a:pt x="17540" y="9288"/>
                    <a:pt x="17540" y="9399"/>
                  </a:cubicBezTo>
                  <a:lnTo>
                    <a:pt x="17540" y="14745"/>
                  </a:lnTo>
                  <a:cubicBezTo>
                    <a:pt x="17540" y="14799"/>
                    <a:pt x="17517" y="14853"/>
                    <a:pt x="17477" y="14891"/>
                  </a:cubicBezTo>
                  <a:lnTo>
                    <a:pt x="16865" y="15469"/>
                  </a:lnTo>
                  <a:cubicBezTo>
                    <a:pt x="16758" y="15569"/>
                    <a:pt x="16753" y="15738"/>
                    <a:pt x="16854" y="15844"/>
                  </a:cubicBezTo>
                  <a:cubicBezTo>
                    <a:pt x="16907" y="15900"/>
                    <a:pt x="16977" y="15928"/>
                    <a:pt x="17048" y="15928"/>
                  </a:cubicBezTo>
                  <a:cubicBezTo>
                    <a:pt x="17113" y="15928"/>
                    <a:pt x="17178" y="15904"/>
                    <a:pt x="17229" y="15856"/>
                  </a:cubicBezTo>
                  <a:lnTo>
                    <a:pt x="17842" y="15277"/>
                  </a:lnTo>
                  <a:cubicBezTo>
                    <a:pt x="17988" y="15139"/>
                    <a:pt x="18071" y="14945"/>
                    <a:pt x="18071" y="14745"/>
                  </a:cubicBezTo>
                  <a:lnTo>
                    <a:pt x="18071" y="9399"/>
                  </a:lnTo>
                  <a:cubicBezTo>
                    <a:pt x="18071" y="8995"/>
                    <a:pt x="17743" y="8667"/>
                    <a:pt x="17339" y="8667"/>
                  </a:cubicBezTo>
                  <a:lnTo>
                    <a:pt x="14269" y="8667"/>
                  </a:lnTo>
                  <a:lnTo>
                    <a:pt x="14269" y="7823"/>
                  </a:lnTo>
                  <a:cubicBezTo>
                    <a:pt x="14269" y="7691"/>
                    <a:pt x="14227" y="7569"/>
                    <a:pt x="14157" y="7468"/>
                  </a:cubicBezTo>
                  <a:cubicBezTo>
                    <a:pt x="14227" y="7368"/>
                    <a:pt x="14269" y="7246"/>
                    <a:pt x="14269" y="7114"/>
                  </a:cubicBezTo>
                  <a:lnTo>
                    <a:pt x="14269" y="4222"/>
                  </a:lnTo>
                  <a:cubicBezTo>
                    <a:pt x="14269" y="4089"/>
                    <a:pt x="14227" y="3968"/>
                    <a:pt x="14157" y="3868"/>
                  </a:cubicBezTo>
                  <a:cubicBezTo>
                    <a:pt x="14227" y="3767"/>
                    <a:pt x="14269" y="3645"/>
                    <a:pt x="14269" y="3512"/>
                  </a:cubicBezTo>
                  <a:lnTo>
                    <a:pt x="14269" y="621"/>
                  </a:lnTo>
                  <a:cubicBezTo>
                    <a:pt x="14269" y="279"/>
                    <a:pt x="13991" y="1"/>
                    <a:pt x="13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57"/>
            <p:cNvSpPr/>
            <p:nvPr/>
          </p:nvSpPr>
          <p:spPr>
            <a:xfrm>
              <a:off x="2317182" y="4320334"/>
              <a:ext cx="174362" cy="246899"/>
            </a:xfrm>
            <a:custGeom>
              <a:rect b="b" l="l" r="r" t="t"/>
              <a:pathLst>
                <a:path extrusionOk="0" h="7444" w="5257">
                  <a:moveTo>
                    <a:pt x="4724" y="533"/>
                  </a:moveTo>
                  <a:lnTo>
                    <a:pt x="4724" y="4832"/>
                  </a:lnTo>
                  <a:lnTo>
                    <a:pt x="2894" y="6562"/>
                  </a:lnTo>
                  <a:lnTo>
                    <a:pt x="2894" y="3448"/>
                  </a:lnTo>
                  <a:cubicBezTo>
                    <a:pt x="2894" y="3301"/>
                    <a:pt x="2774" y="3182"/>
                    <a:pt x="2628" y="3182"/>
                  </a:cubicBezTo>
                  <a:cubicBezTo>
                    <a:pt x="2481" y="3182"/>
                    <a:pt x="2362" y="3301"/>
                    <a:pt x="2362" y="3448"/>
                  </a:cubicBezTo>
                  <a:lnTo>
                    <a:pt x="2362" y="6562"/>
                  </a:lnTo>
                  <a:lnTo>
                    <a:pt x="531" y="4832"/>
                  </a:lnTo>
                  <a:lnTo>
                    <a:pt x="531" y="533"/>
                  </a:lnTo>
                  <a:lnTo>
                    <a:pt x="2362" y="533"/>
                  </a:lnTo>
                  <a:lnTo>
                    <a:pt x="2362" y="1675"/>
                  </a:lnTo>
                  <a:cubicBezTo>
                    <a:pt x="2362" y="1822"/>
                    <a:pt x="2481" y="1941"/>
                    <a:pt x="2628" y="1941"/>
                  </a:cubicBezTo>
                  <a:cubicBezTo>
                    <a:pt x="2774" y="1941"/>
                    <a:pt x="2894" y="1822"/>
                    <a:pt x="2894" y="1675"/>
                  </a:cubicBezTo>
                  <a:lnTo>
                    <a:pt x="2894" y="533"/>
                  </a:lnTo>
                  <a:close/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4946"/>
                  </a:lnTo>
                  <a:cubicBezTo>
                    <a:pt x="0" y="5018"/>
                    <a:pt x="30" y="5088"/>
                    <a:pt x="83" y="5139"/>
                  </a:cubicBezTo>
                  <a:lnTo>
                    <a:pt x="2445" y="7371"/>
                  </a:lnTo>
                  <a:cubicBezTo>
                    <a:pt x="2496" y="7420"/>
                    <a:pt x="2562" y="7444"/>
                    <a:pt x="2628" y="7444"/>
                  </a:cubicBezTo>
                  <a:cubicBezTo>
                    <a:pt x="2693" y="7444"/>
                    <a:pt x="2759" y="7420"/>
                    <a:pt x="2810" y="7371"/>
                  </a:cubicBezTo>
                  <a:lnTo>
                    <a:pt x="5173" y="5139"/>
                  </a:lnTo>
                  <a:cubicBezTo>
                    <a:pt x="5226" y="5088"/>
                    <a:pt x="5256" y="5018"/>
                    <a:pt x="5256" y="4946"/>
                  </a:cubicBezTo>
                  <a:lnTo>
                    <a:pt x="5256" y="267"/>
                  </a:lnTo>
                  <a:cubicBezTo>
                    <a:pt x="5256" y="120"/>
                    <a:pt x="5137" y="1"/>
                    <a:pt x="4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5" name="Google Shape;199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400" y="2959125"/>
            <a:ext cx="5777224" cy="1567347"/>
          </a:xfrm>
          <a:prstGeom prst="rect">
            <a:avLst/>
          </a:prstGeom>
          <a:noFill/>
          <a:ln>
            <a:noFill/>
          </a:ln>
        </p:spPr>
      </p:pic>
      <p:sp>
        <p:nvSpPr>
          <p:cNvPr id="1996" name="Google Shape;1996;p5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Remote Code Execution via fork()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1997" name="Google Shape;1997;p58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406552">
            <a:off x="256993" y="4093096"/>
            <a:ext cx="1025168" cy="665781"/>
          </a:xfrm>
          <a:prstGeom prst="rect">
            <a:avLst/>
          </a:prstGeom>
          <a:noFill/>
          <a:ln>
            <a:noFill/>
          </a:ln>
        </p:spPr>
      </p:pic>
      <p:sp>
        <p:nvSpPr>
          <p:cNvPr id="1998" name="Google Shape;1998;p58"/>
          <p:cNvSpPr txBox="1"/>
          <p:nvPr/>
        </p:nvSpPr>
        <p:spPr>
          <a:xfrm>
            <a:off x="10408800" y="3451475"/>
            <a:ext cx="626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9" name="Google Shape;1999;p58"/>
          <p:cNvSpPr txBox="1"/>
          <p:nvPr/>
        </p:nvSpPr>
        <p:spPr>
          <a:xfrm>
            <a:off x="720000" y="1063325"/>
            <a:ext cx="7804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fork()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method accepts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 object called </a:t>
            </a:r>
            <a:r>
              <a:rPr b="1"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execArgv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is an array of string containing command-line arguments that will be used when a child process is spawned.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Potential gadget: </a:t>
            </a:r>
            <a:r>
              <a:rPr lang="en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If this option is left undefined by the devs this can be manipulated via prototype pollution in a malicious way.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0" name="Google Shape;2000;p58"/>
          <p:cNvSpPr/>
          <p:nvPr/>
        </p:nvSpPr>
        <p:spPr>
          <a:xfrm rot="5400000">
            <a:off x="55122" y="246630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01" name="Google Shape;2001;p58"/>
          <p:cNvGrpSpPr/>
          <p:nvPr/>
        </p:nvGrpSpPr>
        <p:grpSpPr>
          <a:xfrm>
            <a:off x="296432" y="441508"/>
            <a:ext cx="534368" cy="536674"/>
            <a:chOff x="1923053" y="4001992"/>
            <a:chExt cx="599403" cy="601990"/>
          </a:xfrm>
        </p:grpSpPr>
        <p:sp>
          <p:nvSpPr>
            <p:cNvPr id="2002" name="Google Shape;2002;p58"/>
            <p:cNvSpPr/>
            <p:nvPr/>
          </p:nvSpPr>
          <p:spPr>
            <a:xfrm>
              <a:off x="2249886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1"/>
                  </a:moveTo>
                  <a:cubicBezTo>
                    <a:pt x="196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5"/>
                  </a:cubicBezTo>
                  <a:cubicBezTo>
                    <a:pt x="128" y="505"/>
                    <a:pt x="196" y="533"/>
                    <a:pt x="265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3" y="405"/>
                    <a:pt x="532" y="336"/>
                    <a:pt x="532" y="267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58"/>
            <p:cNvSpPr/>
            <p:nvPr/>
          </p:nvSpPr>
          <p:spPr>
            <a:xfrm>
              <a:off x="2290682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6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6"/>
                  </a:cubicBezTo>
                  <a:cubicBezTo>
                    <a:pt x="504" y="405"/>
                    <a:pt x="532" y="337"/>
                    <a:pt x="532" y="267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58"/>
            <p:cNvSpPr/>
            <p:nvPr/>
          </p:nvSpPr>
          <p:spPr>
            <a:xfrm>
              <a:off x="2331478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58"/>
            <p:cNvSpPr/>
            <p:nvPr/>
          </p:nvSpPr>
          <p:spPr>
            <a:xfrm>
              <a:off x="1965839" y="4044015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4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58"/>
            <p:cNvSpPr/>
            <p:nvPr/>
          </p:nvSpPr>
          <p:spPr>
            <a:xfrm>
              <a:off x="1998244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58"/>
            <p:cNvSpPr/>
            <p:nvPr/>
          </p:nvSpPr>
          <p:spPr>
            <a:xfrm>
              <a:off x="2030715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4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58"/>
            <p:cNvSpPr/>
            <p:nvPr/>
          </p:nvSpPr>
          <p:spPr>
            <a:xfrm>
              <a:off x="2063119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58"/>
            <p:cNvSpPr/>
            <p:nvPr/>
          </p:nvSpPr>
          <p:spPr>
            <a:xfrm>
              <a:off x="2249886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0"/>
                  </a:moveTo>
                  <a:cubicBezTo>
                    <a:pt x="196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5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3" y="405"/>
                    <a:pt x="532" y="337"/>
                    <a:pt x="532" y="266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58"/>
            <p:cNvSpPr/>
            <p:nvPr/>
          </p:nvSpPr>
          <p:spPr>
            <a:xfrm>
              <a:off x="2290682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6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4" y="405"/>
                    <a:pt x="532" y="337"/>
                    <a:pt x="532" y="266"/>
                  </a:cubicBezTo>
                  <a:cubicBezTo>
                    <a:pt x="532" y="197"/>
                    <a:pt x="504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58"/>
            <p:cNvSpPr/>
            <p:nvPr/>
          </p:nvSpPr>
          <p:spPr>
            <a:xfrm>
              <a:off x="2331478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5"/>
                  </a:cubicBezTo>
                  <a:cubicBezTo>
                    <a:pt x="128" y="505"/>
                    <a:pt x="197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5" y="405"/>
                    <a:pt x="532" y="336"/>
                    <a:pt x="532" y="266"/>
                  </a:cubicBezTo>
                  <a:cubicBezTo>
                    <a:pt x="532" y="197"/>
                    <a:pt x="505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58"/>
            <p:cNvSpPr/>
            <p:nvPr/>
          </p:nvSpPr>
          <p:spPr>
            <a:xfrm>
              <a:off x="1965839" y="4163452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58"/>
            <p:cNvSpPr/>
            <p:nvPr/>
          </p:nvSpPr>
          <p:spPr>
            <a:xfrm>
              <a:off x="1998244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58"/>
            <p:cNvSpPr/>
            <p:nvPr/>
          </p:nvSpPr>
          <p:spPr>
            <a:xfrm>
              <a:off x="2030715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58"/>
            <p:cNvSpPr/>
            <p:nvPr/>
          </p:nvSpPr>
          <p:spPr>
            <a:xfrm>
              <a:off x="2063119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58"/>
            <p:cNvSpPr/>
            <p:nvPr/>
          </p:nvSpPr>
          <p:spPr>
            <a:xfrm>
              <a:off x="2249886" y="4300599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5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5"/>
                    <a:pt x="28" y="404"/>
                    <a:pt x="78" y="453"/>
                  </a:cubicBezTo>
                  <a:cubicBezTo>
                    <a:pt x="128" y="503"/>
                    <a:pt x="196" y="531"/>
                    <a:pt x="265" y="531"/>
                  </a:cubicBezTo>
                  <a:cubicBezTo>
                    <a:pt x="336" y="531"/>
                    <a:pt x="405" y="502"/>
                    <a:pt x="454" y="453"/>
                  </a:cubicBezTo>
                  <a:cubicBezTo>
                    <a:pt x="503" y="404"/>
                    <a:pt x="532" y="335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58"/>
            <p:cNvSpPr/>
            <p:nvPr/>
          </p:nvSpPr>
          <p:spPr>
            <a:xfrm>
              <a:off x="1965839" y="4282888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58"/>
            <p:cNvSpPr/>
            <p:nvPr/>
          </p:nvSpPr>
          <p:spPr>
            <a:xfrm>
              <a:off x="1998244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58"/>
            <p:cNvSpPr/>
            <p:nvPr/>
          </p:nvSpPr>
          <p:spPr>
            <a:xfrm>
              <a:off x="2030715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58"/>
            <p:cNvSpPr/>
            <p:nvPr/>
          </p:nvSpPr>
          <p:spPr>
            <a:xfrm>
              <a:off x="2063119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58"/>
            <p:cNvSpPr/>
            <p:nvPr/>
          </p:nvSpPr>
          <p:spPr>
            <a:xfrm>
              <a:off x="2249886" y="4420035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6" y="0"/>
                    <a:pt x="128" y="28"/>
                    <a:pt x="78" y="77"/>
                  </a:cubicBezTo>
                  <a:cubicBezTo>
                    <a:pt x="28" y="127"/>
                    <a:pt x="0" y="195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8" y="503"/>
                    <a:pt x="196" y="532"/>
                    <a:pt x="265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7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58"/>
            <p:cNvSpPr/>
            <p:nvPr/>
          </p:nvSpPr>
          <p:spPr>
            <a:xfrm>
              <a:off x="1965839" y="4402324"/>
              <a:ext cx="17645" cy="53035"/>
            </a:xfrm>
            <a:custGeom>
              <a:rect b="b" l="l" r="r" t="t"/>
              <a:pathLst>
                <a:path extrusionOk="0" h="1599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58"/>
            <p:cNvSpPr/>
            <p:nvPr/>
          </p:nvSpPr>
          <p:spPr>
            <a:xfrm>
              <a:off x="1998244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58"/>
            <p:cNvSpPr/>
            <p:nvPr/>
          </p:nvSpPr>
          <p:spPr>
            <a:xfrm>
              <a:off x="2030715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58"/>
            <p:cNvSpPr/>
            <p:nvPr/>
          </p:nvSpPr>
          <p:spPr>
            <a:xfrm>
              <a:off x="2063119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58"/>
            <p:cNvSpPr/>
            <p:nvPr/>
          </p:nvSpPr>
          <p:spPr>
            <a:xfrm>
              <a:off x="1923053" y="4001992"/>
              <a:ext cx="599403" cy="601990"/>
            </a:xfrm>
            <a:custGeom>
              <a:rect b="b" l="l" r="r" t="t"/>
              <a:pathLst>
                <a:path extrusionOk="0" h="18150" w="18072">
                  <a:moveTo>
                    <a:pt x="8465" y="3290"/>
                  </a:moveTo>
                  <a:lnTo>
                    <a:pt x="8465" y="3602"/>
                  </a:lnTo>
                  <a:lnTo>
                    <a:pt x="6018" y="3602"/>
                  </a:lnTo>
                  <a:lnTo>
                    <a:pt x="6018" y="3290"/>
                  </a:lnTo>
                  <a:close/>
                  <a:moveTo>
                    <a:pt x="13649" y="533"/>
                  </a:moveTo>
                  <a:cubicBezTo>
                    <a:pt x="13696" y="533"/>
                    <a:pt x="13738" y="573"/>
                    <a:pt x="13738" y="621"/>
                  </a:cubicBezTo>
                  <a:lnTo>
                    <a:pt x="13738" y="3513"/>
                  </a:lnTo>
                  <a:cubicBezTo>
                    <a:pt x="13738" y="3561"/>
                    <a:pt x="13696" y="3602"/>
                    <a:pt x="13649" y="3602"/>
                  </a:cubicBezTo>
                  <a:lnTo>
                    <a:pt x="8997" y="3602"/>
                  </a:lnTo>
                  <a:lnTo>
                    <a:pt x="8997" y="3202"/>
                  </a:lnTo>
                  <a:cubicBezTo>
                    <a:pt x="8997" y="2958"/>
                    <a:pt x="8798" y="2760"/>
                    <a:pt x="8554" y="2760"/>
                  </a:cubicBezTo>
                  <a:lnTo>
                    <a:pt x="5930" y="2760"/>
                  </a:lnTo>
                  <a:cubicBezTo>
                    <a:pt x="5686" y="2760"/>
                    <a:pt x="5487" y="2958"/>
                    <a:pt x="5487" y="3202"/>
                  </a:cubicBezTo>
                  <a:lnTo>
                    <a:pt x="5487" y="3602"/>
                  </a:lnTo>
                  <a:lnTo>
                    <a:pt x="621" y="3602"/>
                  </a:lnTo>
                  <a:cubicBezTo>
                    <a:pt x="573" y="3602"/>
                    <a:pt x="533" y="3561"/>
                    <a:pt x="533" y="3513"/>
                  </a:cubicBezTo>
                  <a:lnTo>
                    <a:pt x="533" y="621"/>
                  </a:lnTo>
                  <a:cubicBezTo>
                    <a:pt x="533" y="573"/>
                    <a:pt x="573" y="533"/>
                    <a:pt x="621" y="533"/>
                  </a:cubicBezTo>
                  <a:close/>
                  <a:moveTo>
                    <a:pt x="8465" y="6891"/>
                  </a:moveTo>
                  <a:lnTo>
                    <a:pt x="8465" y="7202"/>
                  </a:lnTo>
                  <a:lnTo>
                    <a:pt x="6018" y="7202"/>
                  </a:lnTo>
                  <a:lnTo>
                    <a:pt x="6018" y="6891"/>
                  </a:lnTo>
                  <a:close/>
                  <a:moveTo>
                    <a:pt x="13649" y="4133"/>
                  </a:moveTo>
                  <a:cubicBezTo>
                    <a:pt x="13696" y="4133"/>
                    <a:pt x="13738" y="4173"/>
                    <a:pt x="13738" y="4222"/>
                  </a:cubicBezTo>
                  <a:lnTo>
                    <a:pt x="13738" y="7114"/>
                  </a:lnTo>
                  <a:cubicBezTo>
                    <a:pt x="13738" y="7161"/>
                    <a:pt x="13696" y="7202"/>
                    <a:pt x="13649" y="7202"/>
                  </a:cubicBezTo>
                  <a:lnTo>
                    <a:pt x="8997" y="7202"/>
                  </a:lnTo>
                  <a:lnTo>
                    <a:pt x="8997" y="6803"/>
                  </a:lnTo>
                  <a:cubicBezTo>
                    <a:pt x="8997" y="6559"/>
                    <a:pt x="8798" y="6359"/>
                    <a:pt x="8554" y="6359"/>
                  </a:cubicBezTo>
                  <a:lnTo>
                    <a:pt x="5930" y="6359"/>
                  </a:lnTo>
                  <a:cubicBezTo>
                    <a:pt x="5686" y="6359"/>
                    <a:pt x="5487" y="6559"/>
                    <a:pt x="5487" y="6803"/>
                  </a:cubicBezTo>
                  <a:lnTo>
                    <a:pt x="5487" y="7202"/>
                  </a:lnTo>
                  <a:lnTo>
                    <a:pt x="621" y="7202"/>
                  </a:lnTo>
                  <a:cubicBezTo>
                    <a:pt x="573" y="7202"/>
                    <a:pt x="533" y="7161"/>
                    <a:pt x="533" y="7114"/>
                  </a:cubicBezTo>
                  <a:lnTo>
                    <a:pt x="533" y="4222"/>
                  </a:lnTo>
                  <a:cubicBezTo>
                    <a:pt x="533" y="4173"/>
                    <a:pt x="573" y="4133"/>
                    <a:pt x="621" y="4133"/>
                  </a:cubicBezTo>
                  <a:close/>
                  <a:moveTo>
                    <a:pt x="8465" y="10493"/>
                  </a:moveTo>
                  <a:lnTo>
                    <a:pt x="8465" y="10803"/>
                  </a:lnTo>
                  <a:lnTo>
                    <a:pt x="6018" y="10803"/>
                  </a:lnTo>
                  <a:lnTo>
                    <a:pt x="6018" y="10493"/>
                  </a:lnTo>
                  <a:close/>
                  <a:moveTo>
                    <a:pt x="13649" y="7734"/>
                  </a:moveTo>
                  <a:cubicBezTo>
                    <a:pt x="13696" y="7734"/>
                    <a:pt x="13738" y="7774"/>
                    <a:pt x="13738" y="7823"/>
                  </a:cubicBezTo>
                  <a:lnTo>
                    <a:pt x="13738" y="8667"/>
                  </a:lnTo>
                  <a:lnTo>
                    <a:pt x="11682" y="8667"/>
                  </a:lnTo>
                  <a:cubicBezTo>
                    <a:pt x="11278" y="8667"/>
                    <a:pt x="10950" y="8995"/>
                    <a:pt x="10950" y="9399"/>
                  </a:cubicBezTo>
                  <a:lnTo>
                    <a:pt x="10950" y="10803"/>
                  </a:lnTo>
                  <a:lnTo>
                    <a:pt x="8997" y="10803"/>
                  </a:lnTo>
                  <a:lnTo>
                    <a:pt x="8997" y="10404"/>
                  </a:lnTo>
                  <a:cubicBezTo>
                    <a:pt x="8997" y="10159"/>
                    <a:pt x="8798" y="9961"/>
                    <a:pt x="8554" y="9961"/>
                  </a:cubicBezTo>
                  <a:lnTo>
                    <a:pt x="5930" y="9961"/>
                  </a:lnTo>
                  <a:cubicBezTo>
                    <a:pt x="5686" y="9961"/>
                    <a:pt x="5488" y="10159"/>
                    <a:pt x="5488" y="10404"/>
                  </a:cubicBezTo>
                  <a:lnTo>
                    <a:pt x="5488" y="10803"/>
                  </a:lnTo>
                  <a:lnTo>
                    <a:pt x="621" y="10803"/>
                  </a:lnTo>
                  <a:cubicBezTo>
                    <a:pt x="573" y="10803"/>
                    <a:pt x="533" y="10762"/>
                    <a:pt x="533" y="10715"/>
                  </a:cubicBezTo>
                  <a:lnTo>
                    <a:pt x="533" y="7823"/>
                  </a:lnTo>
                  <a:cubicBezTo>
                    <a:pt x="533" y="7774"/>
                    <a:pt x="574" y="7734"/>
                    <a:pt x="621" y="7734"/>
                  </a:cubicBezTo>
                  <a:close/>
                  <a:moveTo>
                    <a:pt x="8465" y="14094"/>
                  </a:moveTo>
                  <a:lnTo>
                    <a:pt x="8465" y="14404"/>
                  </a:lnTo>
                  <a:lnTo>
                    <a:pt x="6018" y="14404"/>
                  </a:lnTo>
                  <a:lnTo>
                    <a:pt x="6018" y="14094"/>
                  </a:lnTo>
                  <a:close/>
                  <a:moveTo>
                    <a:pt x="621" y="1"/>
                  </a:moveTo>
                  <a:cubicBezTo>
                    <a:pt x="279" y="1"/>
                    <a:pt x="1" y="279"/>
                    <a:pt x="1" y="621"/>
                  </a:cubicBezTo>
                  <a:lnTo>
                    <a:pt x="1" y="3512"/>
                  </a:lnTo>
                  <a:cubicBezTo>
                    <a:pt x="1" y="3645"/>
                    <a:pt x="43" y="3767"/>
                    <a:pt x="113" y="3868"/>
                  </a:cubicBezTo>
                  <a:cubicBezTo>
                    <a:pt x="43" y="3968"/>
                    <a:pt x="1" y="4089"/>
                    <a:pt x="1" y="4222"/>
                  </a:cubicBezTo>
                  <a:lnTo>
                    <a:pt x="1" y="7114"/>
                  </a:lnTo>
                  <a:cubicBezTo>
                    <a:pt x="1" y="7246"/>
                    <a:pt x="43" y="7368"/>
                    <a:pt x="113" y="7468"/>
                  </a:cubicBezTo>
                  <a:cubicBezTo>
                    <a:pt x="43" y="7569"/>
                    <a:pt x="1" y="7691"/>
                    <a:pt x="1" y="7823"/>
                  </a:cubicBezTo>
                  <a:lnTo>
                    <a:pt x="1" y="10715"/>
                  </a:lnTo>
                  <a:cubicBezTo>
                    <a:pt x="1" y="10846"/>
                    <a:pt x="43" y="10968"/>
                    <a:pt x="113" y="11069"/>
                  </a:cubicBezTo>
                  <a:cubicBezTo>
                    <a:pt x="43" y="11170"/>
                    <a:pt x="1" y="11292"/>
                    <a:pt x="1" y="11423"/>
                  </a:cubicBezTo>
                  <a:lnTo>
                    <a:pt x="1" y="14316"/>
                  </a:lnTo>
                  <a:cubicBezTo>
                    <a:pt x="1" y="14658"/>
                    <a:pt x="279" y="14936"/>
                    <a:pt x="621" y="14936"/>
                  </a:cubicBezTo>
                  <a:lnTo>
                    <a:pt x="2514" y="14936"/>
                  </a:lnTo>
                  <a:cubicBezTo>
                    <a:pt x="2661" y="14936"/>
                    <a:pt x="2780" y="14817"/>
                    <a:pt x="2780" y="14670"/>
                  </a:cubicBezTo>
                  <a:cubicBezTo>
                    <a:pt x="2780" y="14523"/>
                    <a:pt x="2661" y="14404"/>
                    <a:pt x="2514" y="14404"/>
                  </a:cubicBezTo>
                  <a:lnTo>
                    <a:pt x="621" y="14404"/>
                  </a:lnTo>
                  <a:cubicBezTo>
                    <a:pt x="573" y="14404"/>
                    <a:pt x="533" y="14364"/>
                    <a:pt x="533" y="14316"/>
                  </a:cubicBezTo>
                  <a:lnTo>
                    <a:pt x="533" y="11423"/>
                  </a:lnTo>
                  <a:cubicBezTo>
                    <a:pt x="533" y="11375"/>
                    <a:pt x="574" y="11335"/>
                    <a:pt x="621" y="11335"/>
                  </a:cubicBezTo>
                  <a:lnTo>
                    <a:pt x="10950" y="11335"/>
                  </a:lnTo>
                  <a:lnTo>
                    <a:pt x="10950" y="14404"/>
                  </a:lnTo>
                  <a:lnTo>
                    <a:pt x="8997" y="14404"/>
                  </a:lnTo>
                  <a:lnTo>
                    <a:pt x="8997" y="14005"/>
                  </a:lnTo>
                  <a:cubicBezTo>
                    <a:pt x="8997" y="13760"/>
                    <a:pt x="8798" y="13562"/>
                    <a:pt x="8554" y="13562"/>
                  </a:cubicBezTo>
                  <a:lnTo>
                    <a:pt x="5930" y="13562"/>
                  </a:lnTo>
                  <a:cubicBezTo>
                    <a:pt x="5686" y="13562"/>
                    <a:pt x="5487" y="13760"/>
                    <a:pt x="5487" y="14005"/>
                  </a:cubicBezTo>
                  <a:lnTo>
                    <a:pt x="5487" y="14404"/>
                  </a:lnTo>
                  <a:lnTo>
                    <a:pt x="4321" y="14404"/>
                  </a:lnTo>
                  <a:cubicBezTo>
                    <a:pt x="4174" y="14404"/>
                    <a:pt x="4055" y="14523"/>
                    <a:pt x="4055" y="14670"/>
                  </a:cubicBezTo>
                  <a:cubicBezTo>
                    <a:pt x="4055" y="14817"/>
                    <a:pt x="4174" y="14936"/>
                    <a:pt x="4321" y="14936"/>
                  </a:cubicBezTo>
                  <a:lnTo>
                    <a:pt x="10977" y="14936"/>
                  </a:lnTo>
                  <a:cubicBezTo>
                    <a:pt x="11012" y="15065"/>
                    <a:pt x="11080" y="15183"/>
                    <a:pt x="11179" y="15277"/>
                  </a:cubicBezTo>
                  <a:lnTo>
                    <a:pt x="14008" y="17950"/>
                  </a:lnTo>
                  <a:cubicBezTo>
                    <a:pt x="14144" y="18079"/>
                    <a:pt x="14323" y="18150"/>
                    <a:pt x="14511" y="18150"/>
                  </a:cubicBezTo>
                  <a:cubicBezTo>
                    <a:pt x="14699" y="18150"/>
                    <a:pt x="14877" y="18079"/>
                    <a:pt x="15014" y="17950"/>
                  </a:cubicBezTo>
                  <a:lnTo>
                    <a:pt x="15918" y="17095"/>
                  </a:lnTo>
                  <a:cubicBezTo>
                    <a:pt x="16025" y="16994"/>
                    <a:pt x="16030" y="16826"/>
                    <a:pt x="15929" y="16719"/>
                  </a:cubicBezTo>
                  <a:cubicBezTo>
                    <a:pt x="15876" y="16664"/>
                    <a:pt x="15806" y="16636"/>
                    <a:pt x="15735" y="16636"/>
                  </a:cubicBezTo>
                  <a:cubicBezTo>
                    <a:pt x="15670" y="16636"/>
                    <a:pt x="15604" y="16660"/>
                    <a:pt x="15553" y="16708"/>
                  </a:cubicBezTo>
                  <a:lnTo>
                    <a:pt x="14648" y="17563"/>
                  </a:lnTo>
                  <a:cubicBezTo>
                    <a:pt x="14611" y="17598"/>
                    <a:pt x="14562" y="17618"/>
                    <a:pt x="14511" y="17618"/>
                  </a:cubicBezTo>
                  <a:cubicBezTo>
                    <a:pt x="14459" y="17618"/>
                    <a:pt x="14410" y="17598"/>
                    <a:pt x="14373" y="17563"/>
                  </a:cubicBezTo>
                  <a:lnTo>
                    <a:pt x="11544" y="14891"/>
                  </a:lnTo>
                  <a:cubicBezTo>
                    <a:pt x="11504" y="14853"/>
                    <a:pt x="11482" y="14799"/>
                    <a:pt x="11482" y="14745"/>
                  </a:cubicBezTo>
                  <a:lnTo>
                    <a:pt x="11482" y="9399"/>
                  </a:lnTo>
                  <a:cubicBezTo>
                    <a:pt x="11482" y="9288"/>
                    <a:pt x="11571" y="9197"/>
                    <a:pt x="11682" y="9197"/>
                  </a:cubicBezTo>
                  <a:lnTo>
                    <a:pt x="17339" y="9197"/>
                  </a:lnTo>
                  <a:cubicBezTo>
                    <a:pt x="17450" y="9197"/>
                    <a:pt x="17540" y="9288"/>
                    <a:pt x="17540" y="9399"/>
                  </a:cubicBezTo>
                  <a:lnTo>
                    <a:pt x="17540" y="14745"/>
                  </a:lnTo>
                  <a:cubicBezTo>
                    <a:pt x="17540" y="14799"/>
                    <a:pt x="17517" y="14853"/>
                    <a:pt x="17477" y="14891"/>
                  </a:cubicBezTo>
                  <a:lnTo>
                    <a:pt x="16865" y="15469"/>
                  </a:lnTo>
                  <a:cubicBezTo>
                    <a:pt x="16758" y="15569"/>
                    <a:pt x="16753" y="15738"/>
                    <a:pt x="16854" y="15844"/>
                  </a:cubicBezTo>
                  <a:cubicBezTo>
                    <a:pt x="16907" y="15900"/>
                    <a:pt x="16977" y="15928"/>
                    <a:pt x="17048" y="15928"/>
                  </a:cubicBezTo>
                  <a:cubicBezTo>
                    <a:pt x="17113" y="15928"/>
                    <a:pt x="17178" y="15904"/>
                    <a:pt x="17229" y="15856"/>
                  </a:cubicBezTo>
                  <a:lnTo>
                    <a:pt x="17842" y="15277"/>
                  </a:lnTo>
                  <a:cubicBezTo>
                    <a:pt x="17988" y="15139"/>
                    <a:pt x="18071" y="14945"/>
                    <a:pt x="18071" y="14745"/>
                  </a:cubicBezTo>
                  <a:lnTo>
                    <a:pt x="18071" y="9399"/>
                  </a:lnTo>
                  <a:cubicBezTo>
                    <a:pt x="18071" y="8995"/>
                    <a:pt x="17743" y="8667"/>
                    <a:pt x="17339" y="8667"/>
                  </a:cubicBezTo>
                  <a:lnTo>
                    <a:pt x="14269" y="8667"/>
                  </a:lnTo>
                  <a:lnTo>
                    <a:pt x="14269" y="7823"/>
                  </a:lnTo>
                  <a:cubicBezTo>
                    <a:pt x="14269" y="7691"/>
                    <a:pt x="14227" y="7569"/>
                    <a:pt x="14157" y="7468"/>
                  </a:cubicBezTo>
                  <a:cubicBezTo>
                    <a:pt x="14227" y="7368"/>
                    <a:pt x="14269" y="7246"/>
                    <a:pt x="14269" y="7114"/>
                  </a:cubicBezTo>
                  <a:lnTo>
                    <a:pt x="14269" y="4222"/>
                  </a:lnTo>
                  <a:cubicBezTo>
                    <a:pt x="14269" y="4089"/>
                    <a:pt x="14227" y="3968"/>
                    <a:pt x="14157" y="3868"/>
                  </a:cubicBezTo>
                  <a:cubicBezTo>
                    <a:pt x="14227" y="3767"/>
                    <a:pt x="14269" y="3645"/>
                    <a:pt x="14269" y="3512"/>
                  </a:cubicBezTo>
                  <a:lnTo>
                    <a:pt x="14269" y="621"/>
                  </a:lnTo>
                  <a:cubicBezTo>
                    <a:pt x="14269" y="279"/>
                    <a:pt x="13991" y="1"/>
                    <a:pt x="13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58"/>
            <p:cNvSpPr/>
            <p:nvPr/>
          </p:nvSpPr>
          <p:spPr>
            <a:xfrm>
              <a:off x="2317182" y="4320334"/>
              <a:ext cx="174362" cy="246899"/>
            </a:xfrm>
            <a:custGeom>
              <a:rect b="b" l="l" r="r" t="t"/>
              <a:pathLst>
                <a:path extrusionOk="0" h="7444" w="5257">
                  <a:moveTo>
                    <a:pt x="4724" y="533"/>
                  </a:moveTo>
                  <a:lnTo>
                    <a:pt x="4724" y="4832"/>
                  </a:lnTo>
                  <a:lnTo>
                    <a:pt x="2894" y="6562"/>
                  </a:lnTo>
                  <a:lnTo>
                    <a:pt x="2894" y="3448"/>
                  </a:lnTo>
                  <a:cubicBezTo>
                    <a:pt x="2894" y="3301"/>
                    <a:pt x="2774" y="3182"/>
                    <a:pt x="2628" y="3182"/>
                  </a:cubicBezTo>
                  <a:cubicBezTo>
                    <a:pt x="2481" y="3182"/>
                    <a:pt x="2362" y="3301"/>
                    <a:pt x="2362" y="3448"/>
                  </a:cubicBezTo>
                  <a:lnTo>
                    <a:pt x="2362" y="6562"/>
                  </a:lnTo>
                  <a:lnTo>
                    <a:pt x="531" y="4832"/>
                  </a:lnTo>
                  <a:lnTo>
                    <a:pt x="531" y="533"/>
                  </a:lnTo>
                  <a:lnTo>
                    <a:pt x="2362" y="533"/>
                  </a:lnTo>
                  <a:lnTo>
                    <a:pt x="2362" y="1675"/>
                  </a:lnTo>
                  <a:cubicBezTo>
                    <a:pt x="2362" y="1822"/>
                    <a:pt x="2481" y="1941"/>
                    <a:pt x="2628" y="1941"/>
                  </a:cubicBezTo>
                  <a:cubicBezTo>
                    <a:pt x="2774" y="1941"/>
                    <a:pt x="2894" y="1822"/>
                    <a:pt x="2894" y="1675"/>
                  </a:cubicBezTo>
                  <a:lnTo>
                    <a:pt x="2894" y="533"/>
                  </a:lnTo>
                  <a:close/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4946"/>
                  </a:lnTo>
                  <a:cubicBezTo>
                    <a:pt x="0" y="5018"/>
                    <a:pt x="30" y="5088"/>
                    <a:pt x="83" y="5139"/>
                  </a:cubicBezTo>
                  <a:lnTo>
                    <a:pt x="2445" y="7371"/>
                  </a:lnTo>
                  <a:cubicBezTo>
                    <a:pt x="2496" y="7420"/>
                    <a:pt x="2562" y="7444"/>
                    <a:pt x="2628" y="7444"/>
                  </a:cubicBezTo>
                  <a:cubicBezTo>
                    <a:pt x="2693" y="7444"/>
                    <a:pt x="2759" y="7420"/>
                    <a:pt x="2810" y="7371"/>
                  </a:cubicBezTo>
                  <a:lnTo>
                    <a:pt x="5173" y="5139"/>
                  </a:lnTo>
                  <a:cubicBezTo>
                    <a:pt x="5226" y="5088"/>
                    <a:pt x="5256" y="5018"/>
                    <a:pt x="5256" y="4946"/>
                  </a:cubicBezTo>
                  <a:lnTo>
                    <a:pt x="5256" y="267"/>
                  </a:lnTo>
                  <a:cubicBezTo>
                    <a:pt x="5256" y="120"/>
                    <a:pt x="5137" y="1"/>
                    <a:pt x="4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59"/>
          <p:cNvSpPr txBox="1"/>
          <p:nvPr>
            <p:ph type="title"/>
          </p:nvPr>
        </p:nvSpPr>
        <p:spPr>
          <a:xfrm>
            <a:off x="1026300" y="2229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Remote Code Execution via execSync()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2033" name="Google Shape;2033;p59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52">
            <a:off x="7897793" y="4301271"/>
            <a:ext cx="1025168" cy="665781"/>
          </a:xfrm>
          <a:prstGeom prst="rect">
            <a:avLst/>
          </a:prstGeom>
          <a:noFill/>
          <a:ln>
            <a:noFill/>
          </a:ln>
        </p:spPr>
      </p:pic>
      <p:sp>
        <p:nvSpPr>
          <p:cNvPr id="2034" name="Google Shape;2034;p59"/>
          <p:cNvSpPr txBox="1"/>
          <p:nvPr/>
        </p:nvSpPr>
        <p:spPr>
          <a:xfrm>
            <a:off x="10408800" y="3451475"/>
            <a:ext cx="626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5" name="Google Shape;2035;p59"/>
          <p:cNvSpPr txBox="1"/>
          <p:nvPr/>
        </p:nvSpPr>
        <p:spPr>
          <a:xfrm>
            <a:off x="669600" y="695100"/>
            <a:ext cx="7804800" cy="44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Similar to </a:t>
            </a: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fork()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but it doesn’t accept </a:t>
            </a: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execArgv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property.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 can still try to inject system commands.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HOW?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Simultaneously polluting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both </a:t>
            </a:r>
            <a:r>
              <a:rPr b="1"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shell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input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options.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If these are not defined can result in potential gadgets for prototype pollution.</a:t>
            </a:r>
            <a:endParaRPr b="1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lang="en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shell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option only accepts the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name of the shell’s executable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lways executed with the </a:t>
            </a: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-c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flag → most shells use it to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let you pass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 a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command as string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input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option contains the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payload passed via stdin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to the shell’s executable.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Try to use vim as a shell. If it is installed on the server, although it isn’t really                                 intended to be a shell, this can create a potential vector for RCE:</a:t>
            </a:r>
            <a:endParaRPr i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“shell”:“vim”,</a:t>
            </a:r>
            <a:endParaRPr i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“input”:”:“! &lt;command&gt;\n”</a:t>
            </a:r>
            <a:endParaRPr i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2036" name="Google Shape;2036;p59"/>
          <p:cNvPicPr preferRelativeResize="0"/>
          <p:nvPr/>
        </p:nvPicPr>
        <p:blipFill rotWithShape="1">
          <a:blip r:embed="rId4">
            <a:alphaModFix/>
          </a:blip>
          <a:srcRect b="10292" l="20149" r="15021" t="13857"/>
          <a:stretch/>
        </p:blipFill>
        <p:spPr>
          <a:xfrm>
            <a:off x="354075" y="3955450"/>
            <a:ext cx="745900" cy="8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7" name="Google Shape;2037;p59"/>
          <p:cNvSpPr/>
          <p:nvPr/>
        </p:nvSpPr>
        <p:spPr>
          <a:xfrm rot="5400000">
            <a:off x="55122" y="63750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8" name="Google Shape;2038;p59"/>
          <p:cNvGrpSpPr/>
          <p:nvPr/>
        </p:nvGrpSpPr>
        <p:grpSpPr>
          <a:xfrm>
            <a:off x="296432" y="258628"/>
            <a:ext cx="534368" cy="536674"/>
            <a:chOff x="1923053" y="4001992"/>
            <a:chExt cx="599403" cy="601990"/>
          </a:xfrm>
        </p:grpSpPr>
        <p:sp>
          <p:nvSpPr>
            <p:cNvPr id="2039" name="Google Shape;2039;p59"/>
            <p:cNvSpPr/>
            <p:nvPr/>
          </p:nvSpPr>
          <p:spPr>
            <a:xfrm>
              <a:off x="2249886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1"/>
                  </a:moveTo>
                  <a:cubicBezTo>
                    <a:pt x="196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5"/>
                  </a:cubicBezTo>
                  <a:cubicBezTo>
                    <a:pt x="128" y="505"/>
                    <a:pt x="196" y="533"/>
                    <a:pt x="265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3" y="405"/>
                    <a:pt x="532" y="336"/>
                    <a:pt x="532" y="267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59"/>
            <p:cNvSpPr/>
            <p:nvPr/>
          </p:nvSpPr>
          <p:spPr>
            <a:xfrm>
              <a:off x="2290682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6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6"/>
                  </a:cubicBezTo>
                  <a:cubicBezTo>
                    <a:pt x="504" y="405"/>
                    <a:pt x="532" y="337"/>
                    <a:pt x="532" y="267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59"/>
            <p:cNvSpPr/>
            <p:nvPr/>
          </p:nvSpPr>
          <p:spPr>
            <a:xfrm>
              <a:off x="2331478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59"/>
            <p:cNvSpPr/>
            <p:nvPr/>
          </p:nvSpPr>
          <p:spPr>
            <a:xfrm>
              <a:off x="1965839" y="4044015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4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59"/>
            <p:cNvSpPr/>
            <p:nvPr/>
          </p:nvSpPr>
          <p:spPr>
            <a:xfrm>
              <a:off x="1998244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59"/>
            <p:cNvSpPr/>
            <p:nvPr/>
          </p:nvSpPr>
          <p:spPr>
            <a:xfrm>
              <a:off x="2030715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4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59"/>
            <p:cNvSpPr/>
            <p:nvPr/>
          </p:nvSpPr>
          <p:spPr>
            <a:xfrm>
              <a:off x="2063119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59"/>
            <p:cNvSpPr/>
            <p:nvPr/>
          </p:nvSpPr>
          <p:spPr>
            <a:xfrm>
              <a:off x="2249886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0"/>
                  </a:moveTo>
                  <a:cubicBezTo>
                    <a:pt x="196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5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3" y="405"/>
                    <a:pt x="532" y="337"/>
                    <a:pt x="532" y="266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59"/>
            <p:cNvSpPr/>
            <p:nvPr/>
          </p:nvSpPr>
          <p:spPr>
            <a:xfrm>
              <a:off x="2290682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6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4" y="405"/>
                    <a:pt x="532" y="337"/>
                    <a:pt x="532" y="266"/>
                  </a:cubicBezTo>
                  <a:cubicBezTo>
                    <a:pt x="532" y="197"/>
                    <a:pt x="504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59"/>
            <p:cNvSpPr/>
            <p:nvPr/>
          </p:nvSpPr>
          <p:spPr>
            <a:xfrm>
              <a:off x="2331478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5"/>
                  </a:cubicBezTo>
                  <a:cubicBezTo>
                    <a:pt x="128" y="505"/>
                    <a:pt x="197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5" y="405"/>
                    <a:pt x="532" y="336"/>
                    <a:pt x="532" y="266"/>
                  </a:cubicBezTo>
                  <a:cubicBezTo>
                    <a:pt x="532" y="197"/>
                    <a:pt x="505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59"/>
            <p:cNvSpPr/>
            <p:nvPr/>
          </p:nvSpPr>
          <p:spPr>
            <a:xfrm>
              <a:off x="1965839" y="4163452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59"/>
            <p:cNvSpPr/>
            <p:nvPr/>
          </p:nvSpPr>
          <p:spPr>
            <a:xfrm>
              <a:off x="1998244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59"/>
            <p:cNvSpPr/>
            <p:nvPr/>
          </p:nvSpPr>
          <p:spPr>
            <a:xfrm>
              <a:off x="2030715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59"/>
            <p:cNvSpPr/>
            <p:nvPr/>
          </p:nvSpPr>
          <p:spPr>
            <a:xfrm>
              <a:off x="2063119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59"/>
            <p:cNvSpPr/>
            <p:nvPr/>
          </p:nvSpPr>
          <p:spPr>
            <a:xfrm>
              <a:off x="2249886" y="4300599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5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5"/>
                    <a:pt x="28" y="404"/>
                    <a:pt x="78" y="453"/>
                  </a:cubicBezTo>
                  <a:cubicBezTo>
                    <a:pt x="128" y="503"/>
                    <a:pt x="196" y="531"/>
                    <a:pt x="265" y="531"/>
                  </a:cubicBezTo>
                  <a:cubicBezTo>
                    <a:pt x="336" y="531"/>
                    <a:pt x="405" y="502"/>
                    <a:pt x="454" y="453"/>
                  </a:cubicBezTo>
                  <a:cubicBezTo>
                    <a:pt x="503" y="404"/>
                    <a:pt x="532" y="335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59"/>
            <p:cNvSpPr/>
            <p:nvPr/>
          </p:nvSpPr>
          <p:spPr>
            <a:xfrm>
              <a:off x="1965839" y="4282888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59"/>
            <p:cNvSpPr/>
            <p:nvPr/>
          </p:nvSpPr>
          <p:spPr>
            <a:xfrm>
              <a:off x="1998244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59"/>
            <p:cNvSpPr/>
            <p:nvPr/>
          </p:nvSpPr>
          <p:spPr>
            <a:xfrm>
              <a:off x="2030715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59"/>
            <p:cNvSpPr/>
            <p:nvPr/>
          </p:nvSpPr>
          <p:spPr>
            <a:xfrm>
              <a:off x="2063119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59"/>
            <p:cNvSpPr/>
            <p:nvPr/>
          </p:nvSpPr>
          <p:spPr>
            <a:xfrm>
              <a:off x="2249886" y="4420035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6" y="0"/>
                    <a:pt x="128" y="28"/>
                    <a:pt x="78" y="77"/>
                  </a:cubicBezTo>
                  <a:cubicBezTo>
                    <a:pt x="28" y="127"/>
                    <a:pt x="0" y="195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8" y="503"/>
                    <a:pt x="196" y="532"/>
                    <a:pt x="265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7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59"/>
            <p:cNvSpPr/>
            <p:nvPr/>
          </p:nvSpPr>
          <p:spPr>
            <a:xfrm>
              <a:off x="1965839" y="4402324"/>
              <a:ext cx="17645" cy="53035"/>
            </a:xfrm>
            <a:custGeom>
              <a:rect b="b" l="l" r="r" t="t"/>
              <a:pathLst>
                <a:path extrusionOk="0" h="1599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59"/>
            <p:cNvSpPr/>
            <p:nvPr/>
          </p:nvSpPr>
          <p:spPr>
            <a:xfrm>
              <a:off x="1998244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59"/>
            <p:cNvSpPr/>
            <p:nvPr/>
          </p:nvSpPr>
          <p:spPr>
            <a:xfrm>
              <a:off x="2030715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59"/>
            <p:cNvSpPr/>
            <p:nvPr/>
          </p:nvSpPr>
          <p:spPr>
            <a:xfrm>
              <a:off x="2063119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59"/>
            <p:cNvSpPr/>
            <p:nvPr/>
          </p:nvSpPr>
          <p:spPr>
            <a:xfrm>
              <a:off x="1923053" y="4001992"/>
              <a:ext cx="599403" cy="601990"/>
            </a:xfrm>
            <a:custGeom>
              <a:rect b="b" l="l" r="r" t="t"/>
              <a:pathLst>
                <a:path extrusionOk="0" h="18150" w="18072">
                  <a:moveTo>
                    <a:pt x="8465" y="3290"/>
                  </a:moveTo>
                  <a:lnTo>
                    <a:pt x="8465" y="3602"/>
                  </a:lnTo>
                  <a:lnTo>
                    <a:pt x="6018" y="3602"/>
                  </a:lnTo>
                  <a:lnTo>
                    <a:pt x="6018" y="3290"/>
                  </a:lnTo>
                  <a:close/>
                  <a:moveTo>
                    <a:pt x="13649" y="533"/>
                  </a:moveTo>
                  <a:cubicBezTo>
                    <a:pt x="13696" y="533"/>
                    <a:pt x="13738" y="573"/>
                    <a:pt x="13738" y="621"/>
                  </a:cubicBezTo>
                  <a:lnTo>
                    <a:pt x="13738" y="3513"/>
                  </a:lnTo>
                  <a:cubicBezTo>
                    <a:pt x="13738" y="3561"/>
                    <a:pt x="13696" y="3602"/>
                    <a:pt x="13649" y="3602"/>
                  </a:cubicBezTo>
                  <a:lnTo>
                    <a:pt x="8997" y="3602"/>
                  </a:lnTo>
                  <a:lnTo>
                    <a:pt x="8997" y="3202"/>
                  </a:lnTo>
                  <a:cubicBezTo>
                    <a:pt x="8997" y="2958"/>
                    <a:pt x="8798" y="2760"/>
                    <a:pt x="8554" y="2760"/>
                  </a:cubicBezTo>
                  <a:lnTo>
                    <a:pt x="5930" y="2760"/>
                  </a:lnTo>
                  <a:cubicBezTo>
                    <a:pt x="5686" y="2760"/>
                    <a:pt x="5487" y="2958"/>
                    <a:pt x="5487" y="3202"/>
                  </a:cubicBezTo>
                  <a:lnTo>
                    <a:pt x="5487" y="3602"/>
                  </a:lnTo>
                  <a:lnTo>
                    <a:pt x="621" y="3602"/>
                  </a:lnTo>
                  <a:cubicBezTo>
                    <a:pt x="573" y="3602"/>
                    <a:pt x="533" y="3561"/>
                    <a:pt x="533" y="3513"/>
                  </a:cubicBezTo>
                  <a:lnTo>
                    <a:pt x="533" y="621"/>
                  </a:lnTo>
                  <a:cubicBezTo>
                    <a:pt x="533" y="573"/>
                    <a:pt x="573" y="533"/>
                    <a:pt x="621" y="533"/>
                  </a:cubicBezTo>
                  <a:close/>
                  <a:moveTo>
                    <a:pt x="8465" y="6891"/>
                  </a:moveTo>
                  <a:lnTo>
                    <a:pt x="8465" y="7202"/>
                  </a:lnTo>
                  <a:lnTo>
                    <a:pt x="6018" y="7202"/>
                  </a:lnTo>
                  <a:lnTo>
                    <a:pt x="6018" y="6891"/>
                  </a:lnTo>
                  <a:close/>
                  <a:moveTo>
                    <a:pt x="13649" y="4133"/>
                  </a:moveTo>
                  <a:cubicBezTo>
                    <a:pt x="13696" y="4133"/>
                    <a:pt x="13738" y="4173"/>
                    <a:pt x="13738" y="4222"/>
                  </a:cubicBezTo>
                  <a:lnTo>
                    <a:pt x="13738" y="7114"/>
                  </a:lnTo>
                  <a:cubicBezTo>
                    <a:pt x="13738" y="7161"/>
                    <a:pt x="13696" y="7202"/>
                    <a:pt x="13649" y="7202"/>
                  </a:cubicBezTo>
                  <a:lnTo>
                    <a:pt x="8997" y="7202"/>
                  </a:lnTo>
                  <a:lnTo>
                    <a:pt x="8997" y="6803"/>
                  </a:lnTo>
                  <a:cubicBezTo>
                    <a:pt x="8997" y="6559"/>
                    <a:pt x="8798" y="6359"/>
                    <a:pt x="8554" y="6359"/>
                  </a:cubicBezTo>
                  <a:lnTo>
                    <a:pt x="5930" y="6359"/>
                  </a:lnTo>
                  <a:cubicBezTo>
                    <a:pt x="5686" y="6359"/>
                    <a:pt x="5487" y="6559"/>
                    <a:pt x="5487" y="6803"/>
                  </a:cubicBezTo>
                  <a:lnTo>
                    <a:pt x="5487" y="7202"/>
                  </a:lnTo>
                  <a:lnTo>
                    <a:pt x="621" y="7202"/>
                  </a:lnTo>
                  <a:cubicBezTo>
                    <a:pt x="573" y="7202"/>
                    <a:pt x="533" y="7161"/>
                    <a:pt x="533" y="7114"/>
                  </a:cubicBezTo>
                  <a:lnTo>
                    <a:pt x="533" y="4222"/>
                  </a:lnTo>
                  <a:cubicBezTo>
                    <a:pt x="533" y="4173"/>
                    <a:pt x="573" y="4133"/>
                    <a:pt x="621" y="4133"/>
                  </a:cubicBezTo>
                  <a:close/>
                  <a:moveTo>
                    <a:pt x="8465" y="10493"/>
                  </a:moveTo>
                  <a:lnTo>
                    <a:pt x="8465" y="10803"/>
                  </a:lnTo>
                  <a:lnTo>
                    <a:pt x="6018" y="10803"/>
                  </a:lnTo>
                  <a:lnTo>
                    <a:pt x="6018" y="10493"/>
                  </a:lnTo>
                  <a:close/>
                  <a:moveTo>
                    <a:pt x="13649" y="7734"/>
                  </a:moveTo>
                  <a:cubicBezTo>
                    <a:pt x="13696" y="7734"/>
                    <a:pt x="13738" y="7774"/>
                    <a:pt x="13738" y="7823"/>
                  </a:cubicBezTo>
                  <a:lnTo>
                    <a:pt x="13738" y="8667"/>
                  </a:lnTo>
                  <a:lnTo>
                    <a:pt x="11682" y="8667"/>
                  </a:lnTo>
                  <a:cubicBezTo>
                    <a:pt x="11278" y="8667"/>
                    <a:pt x="10950" y="8995"/>
                    <a:pt x="10950" y="9399"/>
                  </a:cubicBezTo>
                  <a:lnTo>
                    <a:pt x="10950" y="10803"/>
                  </a:lnTo>
                  <a:lnTo>
                    <a:pt x="8997" y="10803"/>
                  </a:lnTo>
                  <a:lnTo>
                    <a:pt x="8997" y="10404"/>
                  </a:lnTo>
                  <a:cubicBezTo>
                    <a:pt x="8997" y="10159"/>
                    <a:pt x="8798" y="9961"/>
                    <a:pt x="8554" y="9961"/>
                  </a:cubicBezTo>
                  <a:lnTo>
                    <a:pt x="5930" y="9961"/>
                  </a:lnTo>
                  <a:cubicBezTo>
                    <a:pt x="5686" y="9961"/>
                    <a:pt x="5488" y="10159"/>
                    <a:pt x="5488" y="10404"/>
                  </a:cubicBezTo>
                  <a:lnTo>
                    <a:pt x="5488" y="10803"/>
                  </a:lnTo>
                  <a:lnTo>
                    <a:pt x="621" y="10803"/>
                  </a:lnTo>
                  <a:cubicBezTo>
                    <a:pt x="573" y="10803"/>
                    <a:pt x="533" y="10762"/>
                    <a:pt x="533" y="10715"/>
                  </a:cubicBezTo>
                  <a:lnTo>
                    <a:pt x="533" y="7823"/>
                  </a:lnTo>
                  <a:cubicBezTo>
                    <a:pt x="533" y="7774"/>
                    <a:pt x="574" y="7734"/>
                    <a:pt x="621" y="7734"/>
                  </a:cubicBezTo>
                  <a:close/>
                  <a:moveTo>
                    <a:pt x="8465" y="14094"/>
                  </a:moveTo>
                  <a:lnTo>
                    <a:pt x="8465" y="14404"/>
                  </a:lnTo>
                  <a:lnTo>
                    <a:pt x="6018" y="14404"/>
                  </a:lnTo>
                  <a:lnTo>
                    <a:pt x="6018" y="14094"/>
                  </a:lnTo>
                  <a:close/>
                  <a:moveTo>
                    <a:pt x="621" y="1"/>
                  </a:moveTo>
                  <a:cubicBezTo>
                    <a:pt x="279" y="1"/>
                    <a:pt x="1" y="279"/>
                    <a:pt x="1" y="621"/>
                  </a:cubicBezTo>
                  <a:lnTo>
                    <a:pt x="1" y="3512"/>
                  </a:lnTo>
                  <a:cubicBezTo>
                    <a:pt x="1" y="3645"/>
                    <a:pt x="43" y="3767"/>
                    <a:pt x="113" y="3868"/>
                  </a:cubicBezTo>
                  <a:cubicBezTo>
                    <a:pt x="43" y="3968"/>
                    <a:pt x="1" y="4089"/>
                    <a:pt x="1" y="4222"/>
                  </a:cubicBezTo>
                  <a:lnTo>
                    <a:pt x="1" y="7114"/>
                  </a:lnTo>
                  <a:cubicBezTo>
                    <a:pt x="1" y="7246"/>
                    <a:pt x="43" y="7368"/>
                    <a:pt x="113" y="7468"/>
                  </a:cubicBezTo>
                  <a:cubicBezTo>
                    <a:pt x="43" y="7569"/>
                    <a:pt x="1" y="7691"/>
                    <a:pt x="1" y="7823"/>
                  </a:cubicBezTo>
                  <a:lnTo>
                    <a:pt x="1" y="10715"/>
                  </a:lnTo>
                  <a:cubicBezTo>
                    <a:pt x="1" y="10846"/>
                    <a:pt x="43" y="10968"/>
                    <a:pt x="113" y="11069"/>
                  </a:cubicBezTo>
                  <a:cubicBezTo>
                    <a:pt x="43" y="11170"/>
                    <a:pt x="1" y="11292"/>
                    <a:pt x="1" y="11423"/>
                  </a:cubicBezTo>
                  <a:lnTo>
                    <a:pt x="1" y="14316"/>
                  </a:lnTo>
                  <a:cubicBezTo>
                    <a:pt x="1" y="14658"/>
                    <a:pt x="279" y="14936"/>
                    <a:pt x="621" y="14936"/>
                  </a:cubicBezTo>
                  <a:lnTo>
                    <a:pt x="2514" y="14936"/>
                  </a:lnTo>
                  <a:cubicBezTo>
                    <a:pt x="2661" y="14936"/>
                    <a:pt x="2780" y="14817"/>
                    <a:pt x="2780" y="14670"/>
                  </a:cubicBezTo>
                  <a:cubicBezTo>
                    <a:pt x="2780" y="14523"/>
                    <a:pt x="2661" y="14404"/>
                    <a:pt x="2514" y="14404"/>
                  </a:cubicBezTo>
                  <a:lnTo>
                    <a:pt x="621" y="14404"/>
                  </a:lnTo>
                  <a:cubicBezTo>
                    <a:pt x="573" y="14404"/>
                    <a:pt x="533" y="14364"/>
                    <a:pt x="533" y="14316"/>
                  </a:cubicBezTo>
                  <a:lnTo>
                    <a:pt x="533" y="11423"/>
                  </a:lnTo>
                  <a:cubicBezTo>
                    <a:pt x="533" y="11375"/>
                    <a:pt x="574" y="11335"/>
                    <a:pt x="621" y="11335"/>
                  </a:cubicBezTo>
                  <a:lnTo>
                    <a:pt x="10950" y="11335"/>
                  </a:lnTo>
                  <a:lnTo>
                    <a:pt x="10950" y="14404"/>
                  </a:lnTo>
                  <a:lnTo>
                    <a:pt x="8997" y="14404"/>
                  </a:lnTo>
                  <a:lnTo>
                    <a:pt x="8997" y="14005"/>
                  </a:lnTo>
                  <a:cubicBezTo>
                    <a:pt x="8997" y="13760"/>
                    <a:pt x="8798" y="13562"/>
                    <a:pt x="8554" y="13562"/>
                  </a:cubicBezTo>
                  <a:lnTo>
                    <a:pt x="5930" y="13562"/>
                  </a:lnTo>
                  <a:cubicBezTo>
                    <a:pt x="5686" y="13562"/>
                    <a:pt x="5487" y="13760"/>
                    <a:pt x="5487" y="14005"/>
                  </a:cubicBezTo>
                  <a:lnTo>
                    <a:pt x="5487" y="14404"/>
                  </a:lnTo>
                  <a:lnTo>
                    <a:pt x="4321" y="14404"/>
                  </a:lnTo>
                  <a:cubicBezTo>
                    <a:pt x="4174" y="14404"/>
                    <a:pt x="4055" y="14523"/>
                    <a:pt x="4055" y="14670"/>
                  </a:cubicBezTo>
                  <a:cubicBezTo>
                    <a:pt x="4055" y="14817"/>
                    <a:pt x="4174" y="14936"/>
                    <a:pt x="4321" y="14936"/>
                  </a:cubicBezTo>
                  <a:lnTo>
                    <a:pt x="10977" y="14936"/>
                  </a:lnTo>
                  <a:cubicBezTo>
                    <a:pt x="11012" y="15065"/>
                    <a:pt x="11080" y="15183"/>
                    <a:pt x="11179" y="15277"/>
                  </a:cubicBezTo>
                  <a:lnTo>
                    <a:pt x="14008" y="17950"/>
                  </a:lnTo>
                  <a:cubicBezTo>
                    <a:pt x="14144" y="18079"/>
                    <a:pt x="14323" y="18150"/>
                    <a:pt x="14511" y="18150"/>
                  </a:cubicBezTo>
                  <a:cubicBezTo>
                    <a:pt x="14699" y="18150"/>
                    <a:pt x="14877" y="18079"/>
                    <a:pt x="15014" y="17950"/>
                  </a:cubicBezTo>
                  <a:lnTo>
                    <a:pt x="15918" y="17095"/>
                  </a:lnTo>
                  <a:cubicBezTo>
                    <a:pt x="16025" y="16994"/>
                    <a:pt x="16030" y="16826"/>
                    <a:pt x="15929" y="16719"/>
                  </a:cubicBezTo>
                  <a:cubicBezTo>
                    <a:pt x="15876" y="16664"/>
                    <a:pt x="15806" y="16636"/>
                    <a:pt x="15735" y="16636"/>
                  </a:cubicBezTo>
                  <a:cubicBezTo>
                    <a:pt x="15670" y="16636"/>
                    <a:pt x="15604" y="16660"/>
                    <a:pt x="15553" y="16708"/>
                  </a:cubicBezTo>
                  <a:lnTo>
                    <a:pt x="14648" y="17563"/>
                  </a:lnTo>
                  <a:cubicBezTo>
                    <a:pt x="14611" y="17598"/>
                    <a:pt x="14562" y="17618"/>
                    <a:pt x="14511" y="17618"/>
                  </a:cubicBezTo>
                  <a:cubicBezTo>
                    <a:pt x="14459" y="17618"/>
                    <a:pt x="14410" y="17598"/>
                    <a:pt x="14373" y="17563"/>
                  </a:cubicBezTo>
                  <a:lnTo>
                    <a:pt x="11544" y="14891"/>
                  </a:lnTo>
                  <a:cubicBezTo>
                    <a:pt x="11504" y="14853"/>
                    <a:pt x="11482" y="14799"/>
                    <a:pt x="11482" y="14745"/>
                  </a:cubicBezTo>
                  <a:lnTo>
                    <a:pt x="11482" y="9399"/>
                  </a:lnTo>
                  <a:cubicBezTo>
                    <a:pt x="11482" y="9288"/>
                    <a:pt x="11571" y="9197"/>
                    <a:pt x="11682" y="9197"/>
                  </a:cubicBezTo>
                  <a:lnTo>
                    <a:pt x="17339" y="9197"/>
                  </a:lnTo>
                  <a:cubicBezTo>
                    <a:pt x="17450" y="9197"/>
                    <a:pt x="17540" y="9288"/>
                    <a:pt x="17540" y="9399"/>
                  </a:cubicBezTo>
                  <a:lnTo>
                    <a:pt x="17540" y="14745"/>
                  </a:lnTo>
                  <a:cubicBezTo>
                    <a:pt x="17540" y="14799"/>
                    <a:pt x="17517" y="14853"/>
                    <a:pt x="17477" y="14891"/>
                  </a:cubicBezTo>
                  <a:lnTo>
                    <a:pt x="16865" y="15469"/>
                  </a:lnTo>
                  <a:cubicBezTo>
                    <a:pt x="16758" y="15569"/>
                    <a:pt x="16753" y="15738"/>
                    <a:pt x="16854" y="15844"/>
                  </a:cubicBezTo>
                  <a:cubicBezTo>
                    <a:pt x="16907" y="15900"/>
                    <a:pt x="16977" y="15928"/>
                    <a:pt x="17048" y="15928"/>
                  </a:cubicBezTo>
                  <a:cubicBezTo>
                    <a:pt x="17113" y="15928"/>
                    <a:pt x="17178" y="15904"/>
                    <a:pt x="17229" y="15856"/>
                  </a:cubicBezTo>
                  <a:lnTo>
                    <a:pt x="17842" y="15277"/>
                  </a:lnTo>
                  <a:cubicBezTo>
                    <a:pt x="17988" y="15139"/>
                    <a:pt x="18071" y="14945"/>
                    <a:pt x="18071" y="14745"/>
                  </a:cubicBezTo>
                  <a:lnTo>
                    <a:pt x="18071" y="9399"/>
                  </a:lnTo>
                  <a:cubicBezTo>
                    <a:pt x="18071" y="8995"/>
                    <a:pt x="17743" y="8667"/>
                    <a:pt x="17339" y="8667"/>
                  </a:cubicBezTo>
                  <a:lnTo>
                    <a:pt x="14269" y="8667"/>
                  </a:lnTo>
                  <a:lnTo>
                    <a:pt x="14269" y="7823"/>
                  </a:lnTo>
                  <a:cubicBezTo>
                    <a:pt x="14269" y="7691"/>
                    <a:pt x="14227" y="7569"/>
                    <a:pt x="14157" y="7468"/>
                  </a:cubicBezTo>
                  <a:cubicBezTo>
                    <a:pt x="14227" y="7368"/>
                    <a:pt x="14269" y="7246"/>
                    <a:pt x="14269" y="7114"/>
                  </a:cubicBezTo>
                  <a:lnTo>
                    <a:pt x="14269" y="4222"/>
                  </a:lnTo>
                  <a:cubicBezTo>
                    <a:pt x="14269" y="4089"/>
                    <a:pt x="14227" y="3968"/>
                    <a:pt x="14157" y="3868"/>
                  </a:cubicBezTo>
                  <a:cubicBezTo>
                    <a:pt x="14227" y="3767"/>
                    <a:pt x="14269" y="3645"/>
                    <a:pt x="14269" y="3512"/>
                  </a:cubicBezTo>
                  <a:lnTo>
                    <a:pt x="14269" y="621"/>
                  </a:lnTo>
                  <a:cubicBezTo>
                    <a:pt x="14269" y="279"/>
                    <a:pt x="13991" y="1"/>
                    <a:pt x="13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59"/>
            <p:cNvSpPr/>
            <p:nvPr/>
          </p:nvSpPr>
          <p:spPr>
            <a:xfrm>
              <a:off x="2317182" y="4320334"/>
              <a:ext cx="174362" cy="246899"/>
            </a:xfrm>
            <a:custGeom>
              <a:rect b="b" l="l" r="r" t="t"/>
              <a:pathLst>
                <a:path extrusionOk="0" h="7444" w="5257">
                  <a:moveTo>
                    <a:pt x="4724" y="533"/>
                  </a:moveTo>
                  <a:lnTo>
                    <a:pt x="4724" y="4832"/>
                  </a:lnTo>
                  <a:lnTo>
                    <a:pt x="2894" y="6562"/>
                  </a:lnTo>
                  <a:lnTo>
                    <a:pt x="2894" y="3448"/>
                  </a:lnTo>
                  <a:cubicBezTo>
                    <a:pt x="2894" y="3301"/>
                    <a:pt x="2774" y="3182"/>
                    <a:pt x="2628" y="3182"/>
                  </a:cubicBezTo>
                  <a:cubicBezTo>
                    <a:pt x="2481" y="3182"/>
                    <a:pt x="2362" y="3301"/>
                    <a:pt x="2362" y="3448"/>
                  </a:cubicBezTo>
                  <a:lnTo>
                    <a:pt x="2362" y="6562"/>
                  </a:lnTo>
                  <a:lnTo>
                    <a:pt x="531" y="4832"/>
                  </a:lnTo>
                  <a:lnTo>
                    <a:pt x="531" y="533"/>
                  </a:lnTo>
                  <a:lnTo>
                    <a:pt x="2362" y="533"/>
                  </a:lnTo>
                  <a:lnTo>
                    <a:pt x="2362" y="1675"/>
                  </a:lnTo>
                  <a:cubicBezTo>
                    <a:pt x="2362" y="1822"/>
                    <a:pt x="2481" y="1941"/>
                    <a:pt x="2628" y="1941"/>
                  </a:cubicBezTo>
                  <a:cubicBezTo>
                    <a:pt x="2774" y="1941"/>
                    <a:pt x="2894" y="1822"/>
                    <a:pt x="2894" y="1675"/>
                  </a:cubicBezTo>
                  <a:lnTo>
                    <a:pt x="2894" y="533"/>
                  </a:lnTo>
                  <a:close/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4946"/>
                  </a:lnTo>
                  <a:cubicBezTo>
                    <a:pt x="0" y="5018"/>
                    <a:pt x="30" y="5088"/>
                    <a:pt x="83" y="5139"/>
                  </a:cubicBezTo>
                  <a:lnTo>
                    <a:pt x="2445" y="7371"/>
                  </a:lnTo>
                  <a:cubicBezTo>
                    <a:pt x="2496" y="7420"/>
                    <a:pt x="2562" y="7444"/>
                    <a:pt x="2628" y="7444"/>
                  </a:cubicBezTo>
                  <a:cubicBezTo>
                    <a:pt x="2693" y="7444"/>
                    <a:pt x="2759" y="7420"/>
                    <a:pt x="2810" y="7371"/>
                  </a:cubicBezTo>
                  <a:lnTo>
                    <a:pt x="5173" y="5139"/>
                  </a:lnTo>
                  <a:cubicBezTo>
                    <a:pt x="5226" y="5088"/>
                    <a:pt x="5256" y="5018"/>
                    <a:pt x="5256" y="4946"/>
                  </a:cubicBezTo>
                  <a:lnTo>
                    <a:pt x="5256" y="267"/>
                  </a:lnTo>
                  <a:cubicBezTo>
                    <a:pt x="5256" y="120"/>
                    <a:pt x="5137" y="1"/>
                    <a:pt x="4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p60"/>
          <p:cNvSpPr txBox="1"/>
          <p:nvPr>
            <p:ph type="title"/>
          </p:nvPr>
        </p:nvSpPr>
        <p:spPr>
          <a:xfrm>
            <a:off x="7199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Remote Code Execution via execSync() </a:t>
            </a:r>
            <a:endParaRPr sz="2000"/>
          </a:p>
        </p:txBody>
      </p:sp>
      <p:pic>
        <p:nvPicPr>
          <p:cNvPr id="2070" name="Google Shape;207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313" y="1707475"/>
            <a:ext cx="8349376" cy="172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1" name="Google Shape;2071;p60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406552">
            <a:off x="256993" y="4093096"/>
            <a:ext cx="1025168" cy="665781"/>
          </a:xfrm>
          <a:prstGeom prst="rect">
            <a:avLst/>
          </a:prstGeom>
          <a:noFill/>
          <a:ln>
            <a:noFill/>
          </a:ln>
        </p:spPr>
      </p:pic>
      <p:sp>
        <p:nvSpPr>
          <p:cNvPr id="2072" name="Google Shape;2072;p60"/>
          <p:cNvSpPr/>
          <p:nvPr/>
        </p:nvSpPr>
        <p:spPr>
          <a:xfrm rot="5400000">
            <a:off x="55122" y="246630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73" name="Google Shape;2073;p60"/>
          <p:cNvGrpSpPr/>
          <p:nvPr/>
        </p:nvGrpSpPr>
        <p:grpSpPr>
          <a:xfrm>
            <a:off x="296432" y="441508"/>
            <a:ext cx="534368" cy="536674"/>
            <a:chOff x="1923053" y="4001992"/>
            <a:chExt cx="599403" cy="601990"/>
          </a:xfrm>
        </p:grpSpPr>
        <p:sp>
          <p:nvSpPr>
            <p:cNvPr id="2074" name="Google Shape;2074;p60"/>
            <p:cNvSpPr/>
            <p:nvPr/>
          </p:nvSpPr>
          <p:spPr>
            <a:xfrm>
              <a:off x="2249886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1"/>
                  </a:moveTo>
                  <a:cubicBezTo>
                    <a:pt x="196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5"/>
                  </a:cubicBezTo>
                  <a:cubicBezTo>
                    <a:pt x="128" y="505"/>
                    <a:pt x="196" y="533"/>
                    <a:pt x="265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3" y="405"/>
                    <a:pt x="532" y="336"/>
                    <a:pt x="532" y="267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60"/>
            <p:cNvSpPr/>
            <p:nvPr/>
          </p:nvSpPr>
          <p:spPr>
            <a:xfrm>
              <a:off x="2290682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6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6"/>
                  </a:cubicBezTo>
                  <a:cubicBezTo>
                    <a:pt x="504" y="405"/>
                    <a:pt x="532" y="337"/>
                    <a:pt x="532" y="267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60"/>
            <p:cNvSpPr/>
            <p:nvPr/>
          </p:nvSpPr>
          <p:spPr>
            <a:xfrm>
              <a:off x="2331478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60"/>
            <p:cNvSpPr/>
            <p:nvPr/>
          </p:nvSpPr>
          <p:spPr>
            <a:xfrm>
              <a:off x="1965839" y="4044015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4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60"/>
            <p:cNvSpPr/>
            <p:nvPr/>
          </p:nvSpPr>
          <p:spPr>
            <a:xfrm>
              <a:off x="1998244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60"/>
            <p:cNvSpPr/>
            <p:nvPr/>
          </p:nvSpPr>
          <p:spPr>
            <a:xfrm>
              <a:off x="2030715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4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60"/>
            <p:cNvSpPr/>
            <p:nvPr/>
          </p:nvSpPr>
          <p:spPr>
            <a:xfrm>
              <a:off x="2063119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60"/>
            <p:cNvSpPr/>
            <p:nvPr/>
          </p:nvSpPr>
          <p:spPr>
            <a:xfrm>
              <a:off x="2249886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0"/>
                  </a:moveTo>
                  <a:cubicBezTo>
                    <a:pt x="196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5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3" y="405"/>
                    <a:pt x="532" y="337"/>
                    <a:pt x="532" y="266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60"/>
            <p:cNvSpPr/>
            <p:nvPr/>
          </p:nvSpPr>
          <p:spPr>
            <a:xfrm>
              <a:off x="2290682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6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4" y="405"/>
                    <a:pt x="532" y="337"/>
                    <a:pt x="532" y="266"/>
                  </a:cubicBezTo>
                  <a:cubicBezTo>
                    <a:pt x="532" y="197"/>
                    <a:pt x="504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60"/>
            <p:cNvSpPr/>
            <p:nvPr/>
          </p:nvSpPr>
          <p:spPr>
            <a:xfrm>
              <a:off x="2331478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5"/>
                  </a:cubicBezTo>
                  <a:cubicBezTo>
                    <a:pt x="128" y="505"/>
                    <a:pt x="197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5" y="405"/>
                    <a:pt x="532" y="336"/>
                    <a:pt x="532" y="266"/>
                  </a:cubicBezTo>
                  <a:cubicBezTo>
                    <a:pt x="532" y="197"/>
                    <a:pt x="505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60"/>
            <p:cNvSpPr/>
            <p:nvPr/>
          </p:nvSpPr>
          <p:spPr>
            <a:xfrm>
              <a:off x="1965839" y="4163452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60"/>
            <p:cNvSpPr/>
            <p:nvPr/>
          </p:nvSpPr>
          <p:spPr>
            <a:xfrm>
              <a:off x="1998244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60"/>
            <p:cNvSpPr/>
            <p:nvPr/>
          </p:nvSpPr>
          <p:spPr>
            <a:xfrm>
              <a:off x="2030715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60"/>
            <p:cNvSpPr/>
            <p:nvPr/>
          </p:nvSpPr>
          <p:spPr>
            <a:xfrm>
              <a:off x="2063119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60"/>
            <p:cNvSpPr/>
            <p:nvPr/>
          </p:nvSpPr>
          <p:spPr>
            <a:xfrm>
              <a:off x="2249886" y="4300599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5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5"/>
                    <a:pt x="28" y="404"/>
                    <a:pt x="78" y="453"/>
                  </a:cubicBezTo>
                  <a:cubicBezTo>
                    <a:pt x="128" y="503"/>
                    <a:pt x="196" y="531"/>
                    <a:pt x="265" y="531"/>
                  </a:cubicBezTo>
                  <a:cubicBezTo>
                    <a:pt x="336" y="531"/>
                    <a:pt x="405" y="502"/>
                    <a:pt x="454" y="453"/>
                  </a:cubicBezTo>
                  <a:cubicBezTo>
                    <a:pt x="503" y="404"/>
                    <a:pt x="532" y="335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60"/>
            <p:cNvSpPr/>
            <p:nvPr/>
          </p:nvSpPr>
          <p:spPr>
            <a:xfrm>
              <a:off x="1965839" y="4282888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60"/>
            <p:cNvSpPr/>
            <p:nvPr/>
          </p:nvSpPr>
          <p:spPr>
            <a:xfrm>
              <a:off x="1998244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60"/>
            <p:cNvSpPr/>
            <p:nvPr/>
          </p:nvSpPr>
          <p:spPr>
            <a:xfrm>
              <a:off x="2030715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60"/>
            <p:cNvSpPr/>
            <p:nvPr/>
          </p:nvSpPr>
          <p:spPr>
            <a:xfrm>
              <a:off x="2063119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60"/>
            <p:cNvSpPr/>
            <p:nvPr/>
          </p:nvSpPr>
          <p:spPr>
            <a:xfrm>
              <a:off x="2249886" y="4420035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6" y="0"/>
                    <a:pt x="128" y="28"/>
                    <a:pt x="78" y="77"/>
                  </a:cubicBezTo>
                  <a:cubicBezTo>
                    <a:pt x="28" y="127"/>
                    <a:pt x="0" y="195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8" y="503"/>
                    <a:pt x="196" y="532"/>
                    <a:pt x="265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7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60"/>
            <p:cNvSpPr/>
            <p:nvPr/>
          </p:nvSpPr>
          <p:spPr>
            <a:xfrm>
              <a:off x="1965839" y="4402324"/>
              <a:ext cx="17645" cy="53035"/>
            </a:xfrm>
            <a:custGeom>
              <a:rect b="b" l="l" r="r" t="t"/>
              <a:pathLst>
                <a:path extrusionOk="0" h="1599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60"/>
            <p:cNvSpPr/>
            <p:nvPr/>
          </p:nvSpPr>
          <p:spPr>
            <a:xfrm>
              <a:off x="1998244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60"/>
            <p:cNvSpPr/>
            <p:nvPr/>
          </p:nvSpPr>
          <p:spPr>
            <a:xfrm>
              <a:off x="2030715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60"/>
            <p:cNvSpPr/>
            <p:nvPr/>
          </p:nvSpPr>
          <p:spPr>
            <a:xfrm>
              <a:off x="2063119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60"/>
            <p:cNvSpPr/>
            <p:nvPr/>
          </p:nvSpPr>
          <p:spPr>
            <a:xfrm>
              <a:off x="1923053" y="4001992"/>
              <a:ext cx="599403" cy="601990"/>
            </a:xfrm>
            <a:custGeom>
              <a:rect b="b" l="l" r="r" t="t"/>
              <a:pathLst>
                <a:path extrusionOk="0" h="18150" w="18072">
                  <a:moveTo>
                    <a:pt x="8465" y="3290"/>
                  </a:moveTo>
                  <a:lnTo>
                    <a:pt x="8465" y="3602"/>
                  </a:lnTo>
                  <a:lnTo>
                    <a:pt x="6018" y="3602"/>
                  </a:lnTo>
                  <a:lnTo>
                    <a:pt x="6018" y="3290"/>
                  </a:lnTo>
                  <a:close/>
                  <a:moveTo>
                    <a:pt x="13649" y="533"/>
                  </a:moveTo>
                  <a:cubicBezTo>
                    <a:pt x="13696" y="533"/>
                    <a:pt x="13738" y="573"/>
                    <a:pt x="13738" y="621"/>
                  </a:cubicBezTo>
                  <a:lnTo>
                    <a:pt x="13738" y="3513"/>
                  </a:lnTo>
                  <a:cubicBezTo>
                    <a:pt x="13738" y="3561"/>
                    <a:pt x="13696" y="3602"/>
                    <a:pt x="13649" y="3602"/>
                  </a:cubicBezTo>
                  <a:lnTo>
                    <a:pt x="8997" y="3602"/>
                  </a:lnTo>
                  <a:lnTo>
                    <a:pt x="8997" y="3202"/>
                  </a:lnTo>
                  <a:cubicBezTo>
                    <a:pt x="8997" y="2958"/>
                    <a:pt x="8798" y="2760"/>
                    <a:pt x="8554" y="2760"/>
                  </a:cubicBezTo>
                  <a:lnTo>
                    <a:pt x="5930" y="2760"/>
                  </a:lnTo>
                  <a:cubicBezTo>
                    <a:pt x="5686" y="2760"/>
                    <a:pt x="5487" y="2958"/>
                    <a:pt x="5487" y="3202"/>
                  </a:cubicBezTo>
                  <a:lnTo>
                    <a:pt x="5487" y="3602"/>
                  </a:lnTo>
                  <a:lnTo>
                    <a:pt x="621" y="3602"/>
                  </a:lnTo>
                  <a:cubicBezTo>
                    <a:pt x="573" y="3602"/>
                    <a:pt x="533" y="3561"/>
                    <a:pt x="533" y="3513"/>
                  </a:cubicBezTo>
                  <a:lnTo>
                    <a:pt x="533" y="621"/>
                  </a:lnTo>
                  <a:cubicBezTo>
                    <a:pt x="533" y="573"/>
                    <a:pt x="573" y="533"/>
                    <a:pt x="621" y="533"/>
                  </a:cubicBezTo>
                  <a:close/>
                  <a:moveTo>
                    <a:pt x="8465" y="6891"/>
                  </a:moveTo>
                  <a:lnTo>
                    <a:pt x="8465" y="7202"/>
                  </a:lnTo>
                  <a:lnTo>
                    <a:pt x="6018" y="7202"/>
                  </a:lnTo>
                  <a:lnTo>
                    <a:pt x="6018" y="6891"/>
                  </a:lnTo>
                  <a:close/>
                  <a:moveTo>
                    <a:pt x="13649" y="4133"/>
                  </a:moveTo>
                  <a:cubicBezTo>
                    <a:pt x="13696" y="4133"/>
                    <a:pt x="13738" y="4173"/>
                    <a:pt x="13738" y="4222"/>
                  </a:cubicBezTo>
                  <a:lnTo>
                    <a:pt x="13738" y="7114"/>
                  </a:lnTo>
                  <a:cubicBezTo>
                    <a:pt x="13738" y="7161"/>
                    <a:pt x="13696" y="7202"/>
                    <a:pt x="13649" y="7202"/>
                  </a:cubicBezTo>
                  <a:lnTo>
                    <a:pt x="8997" y="7202"/>
                  </a:lnTo>
                  <a:lnTo>
                    <a:pt x="8997" y="6803"/>
                  </a:lnTo>
                  <a:cubicBezTo>
                    <a:pt x="8997" y="6559"/>
                    <a:pt x="8798" y="6359"/>
                    <a:pt x="8554" y="6359"/>
                  </a:cubicBezTo>
                  <a:lnTo>
                    <a:pt x="5930" y="6359"/>
                  </a:lnTo>
                  <a:cubicBezTo>
                    <a:pt x="5686" y="6359"/>
                    <a:pt x="5487" y="6559"/>
                    <a:pt x="5487" y="6803"/>
                  </a:cubicBezTo>
                  <a:lnTo>
                    <a:pt x="5487" y="7202"/>
                  </a:lnTo>
                  <a:lnTo>
                    <a:pt x="621" y="7202"/>
                  </a:lnTo>
                  <a:cubicBezTo>
                    <a:pt x="573" y="7202"/>
                    <a:pt x="533" y="7161"/>
                    <a:pt x="533" y="7114"/>
                  </a:cubicBezTo>
                  <a:lnTo>
                    <a:pt x="533" y="4222"/>
                  </a:lnTo>
                  <a:cubicBezTo>
                    <a:pt x="533" y="4173"/>
                    <a:pt x="573" y="4133"/>
                    <a:pt x="621" y="4133"/>
                  </a:cubicBezTo>
                  <a:close/>
                  <a:moveTo>
                    <a:pt x="8465" y="10493"/>
                  </a:moveTo>
                  <a:lnTo>
                    <a:pt x="8465" y="10803"/>
                  </a:lnTo>
                  <a:lnTo>
                    <a:pt x="6018" y="10803"/>
                  </a:lnTo>
                  <a:lnTo>
                    <a:pt x="6018" y="10493"/>
                  </a:lnTo>
                  <a:close/>
                  <a:moveTo>
                    <a:pt x="13649" y="7734"/>
                  </a:moveTo>
                  <a:cubicBezTo>
                    <a:pt x="13696" y="7734"/>
                    <a:pt x="13738" y="7774"/>
                    <a:pt x="13738" y="7823"/>
                  </a:cubicBezTo>
                  <a:lnTo>
                    <a:pt x="13738" y="8667"/>
                  </a:lnTo>
                  <a:lnTo>
                    <a:pt x="11682" y="8667"/>
                  </a:lnTo>
                  <a:cubicBezTo>
                    <a:pt x="11278" y="8667"/>
                    <a:pt x="10950" y="8995"/>
                    <a:pt x="10950" y="9399"/>
                  </a:cubicBezTo>
                  <a:lnTo>
                    <a:pt x="10950" y="10803"/>
                  </a:lnTo>
                  <a:lnTo>
                    <a:pt x="8997" y="10803"/>
                  </a:lnTo>
                  <a:lnTo>
                    <a:pt x="8997" y="10404"/>
                  </a:lnTo>
                  <a:cubicBezTo>
                    <a:pt x="8997" y="10159"/>
                    <a:pt x="8798" y="9961"/>
                    <a:pt x="8554" y="9961"/>
                  </a:cubicBezTo>
                  <a:lnTo>
                    <a:pt x="5930" y="9961"/>
                  </a:lnTo>
                  <a:cubicBezTo>
                    <a:pt x="5686" y="9961"/>
                    <a:pt x="5488" y="10159"/>
                    <a:pt x="5488" y="10404"/>
                  </a:cubicBezTo>
                  <a:lnTo>
                    <a:pt x="5488" y="10803"/>
                  </a:lnTo>
                  <a:lnTo>
                    <a:pt x="621" y="10803"/>
                  </a:lnTo>
                  <a:cubicBezTo>
                    <a:pt x="573" y="10803"/>
                    <a:pt x="533" y="10762"/>
                    <a:pt x="533" y="10715"/>
                  </a:cubicBezTo>
                  <a:lnTo>
                    <a:pt x="533" y="7823"/>
                  </a:lnTo>
                  <a:cubicBezTo>
                    <a:pt x="533" y="7774"/>
                    <a:pt x="574" y="7734"/>
                    <a:pt x="621" y="7734"/>
                  </a:cubicBezTo>
                  <a:close/>
                  <a:moveTo>
                    <a:pt x="8465" y="14094"/>
                  </a:moveTo>
                  <a:lnTo>
                    <a:pt x="8465" y="14404"/>
                  </a:lnTo>
                  <a:lnTo>
                    <a:pt x="6018" y="14404"/>
                  </a:lnTo>
                  <a:lnTo>
                    <a:pt x="6018" y="14094"/>
                  </a:lnTo>
                  <a:close/>
                  <a:moveTo>
                    <a:pt x="621" y="1"/>
                  </a:moveTo>
                  <a:cubicBezTo>
                    <a:pt x="279" y="1"/>
                    <a:pt x="1" y="279"/>
                    <a:pt x="1" y="621"/>
                  </a:cubicBezTo>
                  <a:lnTo>
                    <a:pt x="1" y="3512"/>
                  </a:lnTo>
                  <a:cubicBezTo>
                    <a:pt x="1" y="3645"/>
                    <a:pt x="43" y="3767"/>
                    <a:pt x="113" y="3868"/>
                  </a:cubicBezTo>
                  <a:cubicBezTo>
                    <a:pt x="43" y="3968"/>
                    <a:pt x="1" y="4089"/>
                    <a:pt x="1" y="4222"/>
                  </a:cubicBezTo>
                  <a:lnTo>
                    <a:pt x="1" y="7114"/>
                  </a:lnTo>
                  <a:cubicBezTo>
                    <a:pt x="1" y="7246"/>
                    <a:pt x="43" y="7368"/>
                    <a:pt x="113" y="7468"/>
                  </a:cubicBezTo>
                  <a:cubicBezTo>
                    <a:pt x="43" y="7569"/>
                    <a:pt x="1" y="7691"/>
                    <a:pt x="1" y="7823"/>
                  </a:cubicBezTo>
                  <a:lnTo>
                    <a:pt x="1" y="10715"/>
                  </a:lnTo>
                  <a:cubicBezTo>
                    <a:pt x="1" y="10846"/>
                    <a:pt x="43" y="10968"/>
                    <a:pt x="113" y="11069"/>
                  </a:cubicBezTo>
                  <a:cubicBezTo>
                    <a:pt x="43" y="11170"/>
                    <a:pt x="1" y="11292"/>
                    <a:pt x="1" y="11423"/>
                  </a:cubicBezTo>
                  <a:lnTo>
                    <a:pt x="1" y="14316"/>
                  </a:lnTo>
                  <a:cubicBezTo>
                    <a:pt x="1" y="14658"/>
                    <a:pt x="279" y="14936"/>
                    <a:pt x="621" y="14936"/>
                  </a:cubicBezTo>
                  <a:lnTo>
                    <a:pt x="2514" y="14936"/>
                  </a:lnTo>
                  <a:cubicBezTo>
                    <a:pt x="2661" y="14936"/>
                    <a:pt x="2780" y="14817"/>
                    <a:pt x="2780" y="14670"/>
                  </a:cubicBezTo>
                  <a:cubicBezTo>
                    <a:pt x="2780" y="14523"/>
                    <a:pt x="2661" y="14404"/>
                    <a:pt x="2514" y="14404"/>
                  </a:cubicBezTo>
                  <a:lnTo>
                    <a:pt x="621" y="14404"/>
                  </a:lnTo>
                  <a:cubicBezTo>
                    <a:pt x="573" y="14404"/>
                    <a:pt x="533" y="14364"/>
                    <a:pt x="533" y="14316"/>
                  </a:cubicBezTo>
                  <a:lnTo>
                    <a:pt x="533" y="11423"/>
                  </a:lnTo>
                  <a:cubicBezTo>
                    <a:pt x="533" y="11375"/>
                    <a:pt x="574" y="11335"/>
                    <a:pt x="621" y="11335"/>
                  </a:cubicBezTo>
                  <a:lnTo>
                    <a:pt x="10950" y="11335"/>
                  </a:lnTo>
                  <a:lnTo>
                    <a:pt x="10950" y="14404"/>
                  </a:lnTo>
                  <a:lnTo>
                    <a:pt x="8997" y="14404"/>
                  </a:lnTo>
                  <a:lnTo>
                    <a:pt x="8997" y="14005"/>
                  </a:lnTo>
                  <a:cubicBezTo>
                    <a:pt x="8997" y="13760"/>
                    <a:pt x="8798" y="13562"/>
                    <a:pt x="8554" y="13562"/>
                  </a:cubicBezTo>
                  <a:lnTo>
                    <a:pt x="5930" y="13562"/>
                  </a:lnTo>
                  <a:cubicBezTo>
                    <a:pt x="5686" y="13562"/>
                    <a:pt x="5487" y="13760"/>
                    <a:pt x="5487" y="14005"/>
                  </a:cubicBezTo>
                  <a:lnTo>
                    <a:pt x="5487" y="14404"/>
                  </a:lnTo>
                  <a:lnTo>
                    <a:pt x="4321" y="14404"/>
                  </a:lnTo>
                  <a:cubicBezTo>
                    <a:pt x="4174" y="14404"/>
                    <a:pt x="4055" y="14523"/>
                    <a:pt x="4055" y="14670"/>
                  </a:cubicBezTo>
                  <a:cubicBezTo>
                    <a:pt x="4055" y="14817"/>
                    <a:pt x="4174" y="14936"/>
                    <a:pt x="4321" y="14936"/>
                  </a:cubicBezTo>
                  <a:lnTo>
                    <a:pt x="10977" y="14936"/>
                  </a:lnTo>
                  <a:cubicBezTo>
                    <a:pt x="11012" y="15065"/>
                    <a:pt x="11080" y="15183"/>
                    <a:pt x="11179" y="15277"/>
                  </a:cubicBezTo>
                  <a:lnTo>
                    <a:pt x="14008" y="17950"/>
                  </a:lnTo>
                  <a:cubicBezTo>
                    <a:pt x="14144" y="18079"/>
                    <a:pt x="14323" y="18150"/>
                    <a:pt x="14511" y="18150"/>
                  </a:cubicBezTo>
                  <a:cubicBezTo>
                    <a:pt x="14699" y="18150"/>
                    <a:pt x="14877" y="18079"/>
                    <a:pt x="15014" y="17950"/>
                  </a:cubicBezTo>
                  <a:lnTo>
                    <a:pt x="15918" y="17095"/>
                  </a:lnTo>
                  <a:cubicBezTo>
                    <a:pt x="16025" y="16994"/>
                    <a:pt x="16030" y="16826"/>
                    <a:pt x="15929" y="16719"/>
                  </a:cubicBezTo>
                  <a:cubicBezTo>
                    <a:pt x="15876" y="16664"/>
                    <a:pt x="15806" y="16636"/>
                    <a:pt x="15735" y="16636"/>
                  </a:cubicBezTo>
                  <a:cubicBezTo>
                    <a:pt x="15670" y="16636"/>
                    <a:pt x="15604" y="16660"/>
                    <a:pt x="15553" y="16708"/>
                  </a:cubicBezTo>
                  <a:lnTo>
                    <a:pt x="14648" y="17563"/>
                  </a:lnTo>
                  <a:cubicBezTo>
                    <a:pt x="14611" y="17598"/>
                    <a:pt x="14562" y="17618"/>
                    <a:pt x="14511" y="17618"/>
                  </a:cubicBezTo>
                  <a:cubicBezTo>
                    <a:pt x="14459" y="17618"/>
                    <a:pt x="14410" y="17598"/>
                    <a:pt x="14373" y="17563"/>
                  </a:cubicBezTo>
                  <a:lnTo>
                    <a:pt x="11544" y="14891"/>
                  </a:lnTo>
                  <a:cubicBezTo>
                    <a:pt x="11504" y="14853"/>
                    <a:pt x="11482" y="14799"/>
                    <a:pt x="11482" y="14745"/>
                  </a:cubicBezTo>
                  <a:lnTo>
                    <a:pt x="11482" y="9399"/>
                  </a:lnTo>
                  <a:cubicBezTo>
                    <a:pt x="11482" y="9288"/>
                    <a:pt x="11571" y="9197"/>
                    <a:pt x="11682" y="9197"/>
                  </a:cubicBezTo>
                  <a:lnTo>
                    <a:pt x="17339" y="9197"/>
                  </a:lnTo>
                  <a:cubicBezTo>
                    <a:pt x="17450" y="9197"/>
                    <a:pt x="17540" y="9288"/>
                    <a:pt x="17540" y="9399"/>
                  </a:cubicBezTo>
                  <a:lnTo>
                    <a:pt x="17540" y="14745"/>
                  </a:lnTo>
                  <a:cubicBezTo>
                    <a:pt x="17540" y="14799"/>
                    <a:pt x="17517" y="14853"/>
                    <a:pt x="17477" y="14891"/>
                  </a:cubicBezTo>
                  <a:lnTo>
                    <a:pt x="16865" y="15469"/>
                  </a:lnTo>
                  <a:cubicBezTo>
                    <a:pt x="16758" y="15569"/>
                    <a:pt x="16753" y="15738"/>
                    <a:pt x="16854" y="15844"/>
                  </a:cubicBezTo>
                  <a:cubicBezTo>
                    <a:pt x="16907" y="15900"/>
                    <a:pt x="16977" y="15928"/>
                    <a:pt x="17048" y="15928"/>
                  </a:cubicBezTo>
                  <a:cubicBezTo>
                    <a:pt x="17113" y="15928"/>
                    <a:pt x="17178" y="15904"/>
                    <a:pt x="17229" y="15856"/>
                  </a:cubicBezTo>
                  <a:lnTo>
                    <a:pt x="17842" y="15277"/>
                  </a:lnTo>
                  <a:cubicBezTo>
                    <a:pt x="17988" y="15139"/>
                    <a:pt x="18071" y="14945"/>
                    <a:pt x="18071" y="14745"/>
                  </a:cubicBezTo>
                  <a:lnTo>
                    <a:pt x="18071" y="9399"/>
                  </a:lnTo>
                  <a:cubicBezTo>
                    <a:pt x="18071" y="8995"/>
                    <a:pt x="17743" y="8667"/>
                    <a:pt x="17339" y="8667"/>
                  </a:cubicBezTo>
                  <a:lnTo>
                    <a:pt x="14269" y="8667"/>
                  </a:lnTo>
                  <a:lnTo>
                    <a:pt x="14269" y="7823"/>
                  </a:lnTo>
                  <a:cubicBezTo>
                    <a:pt x="14269" y="7691"/>
                    <a:pt x="14227" y="7569"/>
                    <a:pt x="14157" y="7468"/>
                  </a:cubicBezTo>
                  <a:cubicBezTo>
                    <a:pt x="14227" y="7368"/>
                    <a:pt x="14269" y="7246"/>
                    <a:pt x="14269" y="7114"/>
                  </a:cubicBezTo>
                  <a:lnTo>
                    <a:pt x="14269" y="4222"/>
                  </a:lnTo>
                  <a:cubicBezTo>
                    <a:pt x="14269" y="4089"/>
                    <a:pt x="14227" y="3968"/>
                    <a:pt x="14157" y="3868"/>
                  </a:cubicBezTo>
                  <a:cubicBezTo>
                    <a:pt x="14227" y="3767"/>
                    <a:pt x="14269" y="3645"/>
                    <a:pt x="14269" y="3512"/>
                  </a:cubicBezTo>
                  <a:lnTo>
                    <a:pt x="14269" y="621"/>
                  </a:lnTo>
                  <a:cubicBezTo>
                    <a:pt x="14269" y="279"/>
                    <a:pt x="13991" y="1"/>
                    <a:pt x="13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60"/>
            <p:cNvSpPr/>
            <p:nvPr/>
          </p:nvSpPr>
          <p:spPr>
            <a:xfrm>
              <a:off x="2317182" y="4320334"/>
              <a:ext cx="174362" cy="246899"/>
            </a:xfrm>
            <a:custGeom>
              <a:rect b="b" l="l" r="r" t="t"/>
              <a:pathLst>
                <a:path extrusionOk="0" h="7444" w="5257">
                  <a:moveTo>
                    <a:pt x="4724" y="533"/>
                  </a:moveTo>
                  <a:lnTo>
                    <a:pt x="4724" y="4832"/>
                  </a:lnTo>
                  <a:lnTo>
                    <a:pt x="2894" y="6562"/>
                  </a:lnTo>
                  <a:lnTo>
                    <a:pt x="2894" y="3448"/>
                  </a:lnTo>
                  <a:cubicBezTo>
                    <a:pt x="2894" y="3301"/>
                    <a:pt x="2774" y="3182"/>
                    <a:pt x="2628" y="3182"/>
                  </a:cubicBezTo>
                  <a:cubicBezTo>
                    <a:pt x="2481" y="3182"/>
                    <a:pt x="2362" y="3301"/>
                    <a:pt x="2362" y="3448"/>
                  </a:cubicBezTo>
                  <a:lnTo>
                    <a:pt x="2362" y="6562"/>
                  </a:lnTo>
                  <a:lnTo>
                    <a:pt x="531" y="4832"/>
                  </a:lnTo>
                  <a:lnTo>
                    <a:pt x="531" y="533"/>
                  </a:lnTo>
                  <a:lnTo>
                    <a:pt x="2362" y="533"/>
                  </a:lnTo>
                  <a:lnTo>
                    <a:pt x="2362" y="1675"/>
                  </a:lnTo>
                  <a:cubicBezTo>
                    <a:pt x="2362" y="1822"/>
                    <a:pt x="2481" y="1941"/>
                    <a:pt x="2628" y="1941"/>
                  </a:cubicBezTo>
                  <a:cubicBezTo>
                    <a:pt x="2774" y="1941"/>
                    <a:pt x="2894" y="1822"/>
                    <a:pt x="2894" y="1675"/>
                  </a:cubicBezTo>
                  <a:lnTo>
                    <a:pt x="2894" y="533"/>
                  </a:lnTo>
                  <a:close/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4946"/>
                  </a:lnTo>
                  <a:cubicBezTo>
                    <a:pt x="0" y="5018"/>
                    <a:pt x="30" y="5088"/>
                    <a:pt x="83" y="5139"/>
                  </a:cubicBezTo>
                  <a:lnTo>
                    <a:pt x="2445" y="7371"/>
                  </a:lnTo>
                  <a:cubicBezTo>
                    <a:pt x="2496" y="7420"/>
                    <a:pt x="2562" y="7444"/>
                    <a:pt x="2628" y="7444"/>
                  </a:cubicBezTo>
                  <a:cubicBezTo>
                    <a:pt x="2693" y="7444"/>
                    <a:pt x="2759" y="7420"/>
                    <a:pt x="2810" y="7371"/>
                  </a:cubicBezTo>
                  <a:lnTo>
                    <a:pt x="5173" y="5139"/>
                  </a:lnTo>
                  <a:cubicBezTo>
                    <a:pt x="5226" y="5088"/>
                    <a:pt x="5256" y="5018"/>
                    <a:pt x="5256" y="4946"/>
                  </a:cubicBezTo>
                  <a:lnTo>
                    <a:pt x="5256" y="267"/>
                  </a:lnTo>
                  <a:cubicBezTo>
                    <a:pt x="5256" y="120"/>
                    <a:pt x="5137" y="1"/>
                    <a:pt x="4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34"/>
          <p:cNvSpPr txBox="1"/>
          <p:nvPr>
            <p:ph type="title"/>
          </p:nvPr>
        </p:nvSpPr>
        <p:spPr>
          <a:xfrm>
            <a:off x="720000" y="667125"/>
            <a:ext cx="7704000" cy="5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JAVASCRIPT PROTOTYPES AND INHERITANCE</a:t>
            </a:r>
            <a:endParaRPr sz="2300"/>
          </a:p>
        </p:txBody>
      </p:sp>
      <p:sp>
        <p:nvSpPr>
          <p:cNvPr id="1254" name="Google Shape;1254;p34"/>
          <p:cNvSpPr txBox="1"/>
          <p:nvPr>
            <p:ph idx="3" type="subTitle"/>
          </p:nvPr>
        </p:nvSpPr>
        <p:spPr>
          <a:xfrm>
            <a:off x="404175" y="1486325"/>
            <a:ext cx="39993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JAVASCRIPT WORKS DIFFERENT !!!</a:t>
            </a:r>
            <a:endParaRPr sz="1600"/>
          </a:p>
        </p:txBody>
      </p:sp>
      <p:sp>
        <p:nvSpPr>
          <p:cNvPr id="1255" name="Google Shape;1255;p34"/>
          <p:cNvSpPr txBox="1"/>
          <p:nvPr>
            <p:ph idx="4" type="subTitle"/>
          </p:nvPr>
        </p:nvSpPr>
        <p:spPr>
          <a:xfrm>
            <a:off x="186075" y="2160100"/>
            <a:ext cx="44355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 inherits from other objects through what is called the </a:t>
            </a:r>
            <a:r>
              <a:rPr b="1" lang="en"/>
              <a:t>Prototype Chain</a:t>
            </a:r>
            <a:endParaRPr b="1"/>
          </a:p>
        </p:txBody>
      </p:sp>
      <p:sp>
        <p:nvSpPr>
          <p:cNvPr id="1256" name="Google Shape;1256;p34"/>
          <p:cNvSpPr txBox="1"/>
          <p:nvPr>
            <p:ph idx="7" type="subTitle"/>
          </p:nvPr>
        </p:nvSpPr>
        <p:spPr>
          <a:xfrm>
            <a:off x="78075" y="2894875"/>
            <a:ext cx="4651500" cy="12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object has a </a:t>
            </a:r>
            <a:r>
              <a:rPr b="1" lang="en"/>
              <a:t>prototype</a:t>
            </a:r>
            <a:r>
              <a:rPr lang="en"/>
              <a:t> (and is linked to it).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you look for a property in an object, </a:t>
            </a:r>
            <a:r>
              <a:rPr b="1" lang="en"/>
              <a:t>JavaScript</a:t>
            </a:r>
            <a:r>
              <a:rPr lang="en"/>
              <a:t> looks first at the definition of the object itself, then at its prototype, and so on, until it reaches the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Object.prototype</a:t>
            </a:r>
            <a:r>
              <a:rPr lang="en"/>
              <a:t> base object.</a:t>
            </a:r>
            <a:endParaRPr/>
          </a:p>
        </p:txBody>
      </p:sp>
      <p:pic>
        <p:nvPicPr>
          <p:cNvPr id="1257" name="Google Shape;1257;p34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9296825">
            <a:off x="7578298" y="3687"/>
            <a:ext cx="1647828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8" name="Google Shape;125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7425" y="1486325"/>
            <a:ext cx="4125626" cy="294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3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4" name="Google Shape;210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113" y="2968475"/>
            <a:ext cx="6554225" cy="1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5" name="Google Shape;2105;p61"/>
          <p:cNvSpPr txBox="1"/>
          <p:nvPr>
            <p:ph type="title"/>
          </p:nvPr>
        </p:nvSpPr>
        <p:spPr>
          <a:xfrm>
            <a:off x="623400" y="539500"/>
            <a:ext cx="78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RCE: Other gadget in addition to execArgv, shell, input</a:t>
            </a:r>
            <a:endParaRPr sz="1800"/>
          </a:p>
        </p:txBody>
      </p:sp>
      <p:sp>
        <p:nvSpPr>
          <p:cNvPr id="2106" name="Google Shape;2106;p61"/>
          <p:cNvSpPr txBox="1"/>
          <p:nvPr/>
        </p:nvSpPr>
        <p:spPr>
          <a:xfrm>
            <a:off x="244050" y="1216000"/>
            <a:ext cx="8655900" cy="15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b="1" lang="en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NODE_OPTIONS</a:t>
            </a:r>
            <a:r>
              <a:rPr b="1" lang="en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 is another potential gadget that could allow you to pollute the prototype.</a:t>
            </a:r>
            <a:endParaRPr b="1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is an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environment variable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that enables you to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define a string containing command-line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args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This args are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used by default whenever you start a new Node process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If it is undefined, you can potentially control via prototype pollution.</a:t>
            </a:r>
            <a:endParaRPr b="1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07" name="Google Shape;2107;p61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2108" name="Google Shape;2108;p61"/>
          <p:cNvSpPr/>
          <p:nvPr/>
        </p:nvSpPr>
        <p:spPr>
          <a:xfrm rot="5400000">
            <a:off x="55122" y="246630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09" name="Google Shape;2109;p61"/>
          <p:cNvGrpSpPr/>
          <p:nvPr/>
        </p:nvGrpSpPr>
        <p:grpSpPr>
          <a:xfrm>
            <a:off x="296432" y="441508"/>
            <a:ext cx="534368" cy="536674"/>
            <a:chOff x="1923053" y="4001992"/>
            <a:chExt cx="599403" cy="601990"/>
          </a:xfrm>
        </p:grpSpPr>
        <p:sp>
          <p:nvSpPr>
            <p:cNvPr id="2110" name="Google Shape;2110;p61"/>
            <p:cNvSpPr/>
            <p:nvPr/>
          </p:nvSpPr>
          <p:spPr>
            <a:xfrm>
              <a:off x="2249886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1"/>
                  </a:moveTo>
                  <a:cubicBezTo>
                    <a:pt x="196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5"/>
                  </a:cubicBezTo>
                  <a:cubicBezTo>
                    <a:pt x="128" y="505"/>
                    <a:pt x="196" y="533"/>
                    <a:pt x="265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3" y="405"/>
                    <a:pt x="532" y="336"/>
                    <a:pt x="532" y="267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61"/>
            <p:cNvSpPr/>
            <p:nvPr/>
          </p:nvSpPr>
          <p:spPr>
            <a:xfrm>
              <a:off x="2290682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6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6"/>
                  </a:cubicBezTo>
                  <a:cubicBezTo>
                    <a:pt x="504" y="405"/>
                    <a:pt x="532" y="337"/>
                    <a:pt x="532" y="267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61"/>
            <p:cNvSpPr/>
            <p:nvPr/>
          </p:nvSpPr>
          <p:spPr>
            <a:xfrm>
              <a:off x="2331478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61"/>
            <p:cNvSpPr/>
            <p:nvPr/>
          </p:nvSpPr>
          <p:spPr>
            <a:xfrm>
              <a:off x="1965839" y="4044015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4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61"/>
            <p:cNvSpPr/>
            <p:nvPr/>
          </p:nvSpPr>
          <p:spPr>
            <a:xfrm>
              <a:off x="1998244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61"/>
            <p:cNvSpPr/>
            <p:nvPr/>
          </p:nvSpPr>
          <p:spPr>
            <a:xfrm>
              <a:off x="2030715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4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61"/>
            <p:cNvSpPr/>
            <p:nvPr/>
          </p:nvSpPr>
          <p:spPr>
            <a:xfrm>
              <a:off x="2063119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61"/>
            <p:cNvSpPr/>
            <p:nvPr/>
          </p:nvSpPr>
          <p:spPr>
            <a:xfrm>
              <a:off x="2249886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0"/>
                  </a:moveTo>
                  <a:cubicBezTo>
                    <a:pt x="196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5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3" y="405"/>
                    <a:pt x="532" y="337"/>
                    <a:pt x="532" y="266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61"/>
            <p:cNvSpPr/>
            <p:nvPr/>
          </p:nvSpPr>
          <p:spPr>
            <a:xfrm>
              <a:off x="2290682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6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4" y="405"/>
                    <a:pt x="532" y="337"/>
                    <a:pt x="532" y="266"/>
                  </a:cubicBezTo>
                  <a:cubicBezTo>
                    <a:pt x="532" y="197"/>
                    <a:pt x="504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61"/>
            <p:cNvSpPr/>
            <p:nvPr/>
          </p:nvSpPr>
          <p:spPr>
            <a:xfrm>
              <a:off x="2331478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5"/>
                  </a:cubicBezTo>
                  <a:cubicBezTo>
                    <a:pt x="128" y="505"/>
                    <a:pt x="197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5" y="405"/>
                    <a:pt x="532" y="336"/>
                    <a:pt x="532" y="266"/>
                  </a:cubicBezTo>
                  <a:cubicBezTo>
                    <a:pt x="532" y="197"/>
                    <a:pt x="505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61"/>
            <p:cNvSpPr/>
            <p:nvPr/>
          </p:nvSpPr>
          <p:spPr>
            <a:xfrm>
              <a:off x="1965839" y="4163452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61"/>
            <p:cNvSpPr/>
            <p:nvPr/>
          </p:nvSpPr>
          <p:spPr>
            <a:xfrm>
              <a:off x="1998244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61"/>
            <p:cNvSpPr/>
            <p:nvPr/>
          </p:nvSpPr>
          <p:spPr>
            <a:xfrm>
              <a:off x="2030715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61"/>
            <p:cNvSpPr/>
            <p:nvPr/>
          </p:nvSpPr>
          <p:spPr>
            <a:xfrm>
              <a:off x="2063119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61"/>
            <p:cNvSpPr/>
            <p:nvPr/>
          </p:nvSpPr>
          <p:spPr>
            <a:xfrm>
              <a:off x="2249886" y="4300599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5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5"/>
                    <a:pt x="28" y="404"/>
                    <a:pt x="78" y="453"/>
                  </a:cubicBezTo>
                  <a:cubicBezTo>
                    <a:pt x="128" y="503"/>
                    <a:pt x="196" y="531"/>
                    <a:pt x="265" y="531"/>
                  </a:cubicBezTo>
                  <a:cubicBezTo>
                    <a:pt x="336" y="531"/>
                    <a:pt x="405" y="502"/>
                    <a:pt x="454" y="453"/>
                  </a:cubicBezTo>
                  <a:cubicBezTo>
                    <a:pt x="503" y="404"/>
                    <a:pt x="532" y="335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61"/>
            <p:cNvSpPr/>
            <p:nvPr/>
          </p:nvSpPr>
          <p:spPr>
            <a:xfrm>
              <a:off x="1965839" y="4282888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61"/>
            <p:cNvSpPr/>
            <p:nvPr/>
          </p:nvSpPr>
          <p:spPr>
            <a:xfrm>
              <a:off x="1998244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61"/>
            <p:cNvSpPr/>
            <p:nvPr/>
          </p:nvSpPr>
          <p:spPr>
            <a:xfrm>
              <a:off x="2030715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61"/>
            <p:cNvSpPr/>
            <p:nvPr/>
          </p:nvSpPr>
          <p:spPr>
            <a:xfrm>
              <a:off x="2063119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61"/>
            <p:cNvSpPr/>
            <p:nvPr/>
          </p:nvSpPr>
          <p:spPr>
            <a:xfrm>
              <a:off x="2249886" y="4420035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6" y="0"/>
                    <a:pt x="128" y="28"/>
                    <a:pt x="78" y="77"/>
                  </a:cubicBezTo>
                  <a:cubicBezTo>
                    <a:pt x="28" y="127"/>
                    <a:pt x="0" y="195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8" y="503"/>
                    <a:pt x="196" y="532"/>
                    <a:pt x="265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7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61"/>
            <p:cNvSpPr/>
            <p:nvPr/>
          </p:nvSpPr>
          <p:spPr>
            <a:xfrm>
              <a:off x="1965839" y="4402324"/>
              <a:ext cx="17645" cy="53035"/>
            </a:xfrm>
            <a:custGeom>
              <a:rect b="b" l="l" r="r" t="t"/>
              <a:pathLst>
                <a:path extrusionOk="0" h="1599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61"/>
            <p:cNvSpPr/>
            <p:nvPr/>
          </p:nvSpPr>
          <p:spPr>
            <a:xfrm>
              <a:off x="1998244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61"/>
            <p:cNvSpPr/>
            <p:nvPr/>
          </p:nvSpPr>
          <p:spPr>
            <a:xfrm>
              <a:off x="2030715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61"/>
            <p:cNvSpPr/>
            <p:nvPr/>
          </p:nvSpPr>
          <p:spPr>
            <a:xfrm>
              <a:off x="2063119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61"/>
            <p:cNvSpPr/>
            <p:nvPr/>
          </p:nvSpPr>
          <p:spPr>
            <a:xfrm>
              <a:off x="1923053" y="4001992"/>
              <a:ext cx="599403" cy="601990"/>
            </a:xfrm>
            <a:custGeom>
              <a:rect b="b" l="l" r="r" t="t"/>
              <a:pathLst>
                <a:path extrusionOk="0" h="18150" w="18072">
                  <a:moveTo>
                    <a:pt x="8465" y="3290"/>
                  </a:moveTo>
                  <a:lnTo>
                    <a:pt x="8465" y="3602"/>
                  </a:lnTo>
                  <a:lnTo>
                    <a:pt x="6018" y="3602"/>
                  </a:lnTo>
                  <a:lnTo>
                    <a:pt x="6018" y="3290"/>
                  </a:lnTo>
                  <a:close/>
                  <a:moveTo>
                    <a:pt x="13649" y="533"/>
                  </a:moveTo>
                  <a:cubicBezTo>
                    <a:pt x="13696" y="533"/>
                    <a:pt x="13738" y="573"/>
                    <a:pt x="13738" y="621"/>
                  </a:cubicBezTo>
                  <a:lnTo>
                    <a:pt x="13738" y="3513"/>
                  </a:lnTo>
                  <a:cubicBezTo>
                    <a:pt x="13738" y="3561"/>
                    <a:pt x="13696" y="3602"/>
                    <a:pt x="13649" y="3602"/>
                  </a:cubicBezTo>
                  <a:lnTo>
                    <a:pt x="8997" y="3602"/>
                  </a:lnTo>
                  <a:lnTo>
                    <a:pt x="8997" y="3202"/>
                  </a:lnTo>
                  <a:cubicBezTo>
                    <a:pt x="8997" y="2958"/>
                    <a:pt x="8798" y="2760"/>
                    <a:pt x="8554" y="2760"/>
                  </a:cubicBezTo>
                  <a:lnTo>
                    <a:pt x="5930" y="2760"/>
                  </a:lnTo>
                  <a:cubicBezTo>
                    <a:pt x="5686" y="2760"/>
                    <a:pt x="5487" y="2958"/>
                    <a:pt x="5487" y="3202"/>
                  </a:cubicBezTo>
                  <a:lnTo>
                    <a:pt x="5487" y="3602"/>
                  </a:lnTo>
                  <a:lnTo>
                    <a:pt x="621" y="3602"/>
                  </a:lnTo>
                  <a:cubicBezTo>
                    <a:pt x="573" y="3602"/>
                    <a:pt x="533" y="3561"/>
                    <a:pt x="533" y="3513"/>
                  </a:cubicBezTo>
                  <a:lnTo>
                    <a:pt x="533" y="621"/>
                  </a:lnTo>
                  <a:cubicBezTo>
                    <a:pt x="533" y="573"/>
                    <a:pt x="573" y="533"/>
                    <a:pt x="621" y="533"/>
                  </a:cubicBezTo>
                  <a:close/>
                  <a:moveTo>
                    <a:pt x="8465" y="6891"/>
                  </a:moveTo>
                  <a:lnTo>
                    <a:pt x="8465" y="7202"/>
                  </a:lnTo>
                  <a:lnTo>
                    <a:pt x="6018" y="7202"/>
                  </a:lnTo>
                  <a:lnTo>
                    <a:pt x="6018" y="6891"/>
                  </a:lnTo>
                  <a:close/>
                  <a:moveTo>
                    <a:pt x="13649" y="4133"/>
                  </a:moveTo>
                  <a:cubicBezTo>
                    <a:pt x="13696" y="4133"/>
                    <a:pt x="13738" y="4173"/>
                    <a:pt x="13738" y="4222"/>
                  </a:cubicBezTo>
                  <a:lnTo>
                    <a:pt x="13738" y="7114"/>
                  </a:lnTo>
                  <a:cubicBezTo>
                    <a:pt x="13738" y="7161"/>
                    <a:pt x="13696" y="7202"/>
                    <a:pt x="13649" y="7202"/>
                  </a:cubicBezTo>
                  <a:lnTo>
                    <a:pt x="8997" y="7202"/>
                  </a:lnTo>
                  <a:lnTo>
                    <a:pt x="8997" y="6803"/>
                  </a:lnTo>
                  <a:cubicBezTo>
                    <a:pt x="8997" y="6559"/>
                    <a:pt x="8798" y="6359"/>
                    <a:pt x="8554" y="6359"/>
                  </a:cubicBezTo>
                  <a:lnTo>
                    <a:pt x="5930" y="6359"/>
                  </a:lnTo>
                  <a:cubicBezTo>
                    <a:pt x="5686" y="6359"/>
                    <a:pt x="5487" y="6559"/>
                    <a:pt x="5487" y="6803"/>
                  </a:cubicBezTo>
                  <a:lnTo>
                    <a:pt x="5487" y="7202"/>
                  </a:lnTo>
                  <a:lnTo>
                    <a:pt x="621" y="7202"/>
                  </a:lnTo>
                  <a:cubicBezTo>
                    <a:pt x="573" y="7202"/>
                    <a:pt x="533" y="7161"/>
                    <a:pt x="533" y="7114"/>
                  </a:cubicBezTo>
                  <a:lnTo>
                    <a:pt x="533" y="4222"/>
                  </a:lnTo>
                  <a:cubicBezTo>
                    <a:pt x="533" y="4173"/>
                    <a:pt x="573" y="4133"/>
                    <a:pt x="621" y="4133"/>
                  </a:cubicBezTo>
                  <a:close/>
                  <a:moveTo>
                    <a:pt x="8465" y="10493"/>
                  </a:moveTo>
                  <a:lnTo>
                    <a:pt x="8465" y="10803"/>
                  </a:lnTo>
                  <a:lnTo>
                    <a:pt x="6018" y="10803"/>
                  </a:lnTo>
                  <a:lnTo>
                    <a:pt x="6018" y="10493"/>
                  </a:lnTo>
                  <a:close/>
                  <a:moveTo>
                    <a:pt x="13649" y="7734"/>
                  </a:moveTo>
                  <a:cubicBezTo>
                    <a:pt x="13696" y="7734"/>
                    <a:pt x="13738" y="7774"/>
                    <a:pt x="13738" y="7823"/>
                  </a:cubicBezTo>
                  <a:lnTo>
                    <a:pt x="13738" y="8667"/>
                  </a:lnTo>
                  <a:lnTo>
                    <a:pt x="11682" y="8667"/>
                  </a:lnTo>
                  <a:cubicBezTo>
                    <a:pt x="11278" y="8667"/>
                    <a:pt x="10950" y="8995"/>
                    <a:pt x="10950" y="9399"/>
                  </a:cubicBezTo>
                  <a:lnTo>
                    <a:pt x="10950" y="10803"/>
                  </a:lnTo>
                  <a:lnTo>
                    <a:pt x="8997" y="10803"/>
                  </a:lnTo>
                  <a:lnTo>
                    <a:pt x="8997" y="10404"/>
                  </a:lnTo>
                  <a:cubicBezTo>
                    <a:pt x="8997" y="10159"/>
                    <a:pt x="8798" y="9961"/>
                    <a:pt x="8554" y="9961"/>
                  </a:cubicBezTo>
                  <a:lnTo>
                    <a:pt x="5930" y="9961"/>
                  </a:lnTo>
                  <a:cubicBezTo>
                    <a:pt x="5686" y="9961"/>
                    <a:pt x="5488" y="10159"/>
                    <a:pt x="5488" y="10404"/>
                  </a:cubicBezTo>
                  <a:lnTo>
                    <a:pt x="5488" y="10803"/>
                  </a:lnTo>
                  <a:lnTo>
                    <a:pt x="621" y="10803"/>
                  </a:lnTo>
                  <a:cubicBezTo>
                    <a:pt x="573" y="10803"/>
                    <a:pt x="533" y="10762"/>
                    <a:pt x="533" y="10715"/>
                  </a:cubicBezTo>
                  <a:lnTo>
                    <a:pt x="533" y="7823"/>
                  </a:lnTo>
                  <a:cubicBezTo>
                    <a:pt x="533" y="7774"/>
                    <a:pt x="574" y="7734"/>
                    <a:pt x="621" y="7734"/>
                  </a:cubicBezTo>
                  <a:close/>
                  <a:moveTo>
                    <a:pt x="8465" y="14094"/>
                  </a:moveTo>
                  <a:lnTo>
                    <a:pt x="8465" y="14404"/>
                  </a:lnTo>
                  <a:lnTo>
                    <a:pt x="6018" y="14404"/>
                  </a:lnTo>
                  <a:lnTo>
                    <a:pt x="6018" y="14094"/>
                  </a:lnTo>
                  <a:close/>
                  <a:moveTo>
                    <a:pt x="621" y="1"/>
                  </a:moveTo>
                  <a:cubicBezTo>
                    <a:pt x="279" y="1"/>
                    <a:pt x="1" y="279"/>
                    <a:pt x="1" y="621"/>
                  </a:cubicBezTo>
                  <a:lnTo>
                    <a:pt x="1" y="3512"/>
                  </a:lnTo>
                  <a:cubicBezTo>
                    <a:pt x="1" y="3645"/>
                    <a:pt x="43" y="3767"/>
                    <a:pt x="113" y="3868"/>
                  </a:cubicBezTo>
                  <a:cubicBezTo>
                    <a:pt x="43" y="3968"/>
                    <a:pt x="1" y="4089"/>
                    <a:pt x="1" y="4222"/>
                  </a:cubicBezTo>
                  <a:lnTo>
                    <a:pt x="1" y="7114"/>
                  </a:lnTo>
                  <a:cubicBezTo>
                    <a:pt x="1" y="7246"/>
                    <a:pt x="43" y="7368"/>
                    <a:pt x="113" y="7468"/>
                  </a:cubicBezTo>
                  <a:cubicBezTo>
                    <a:pt x="43" y="7569"/>
                    <a:pt x="1" y="7691"/>
                    <a:pt x="1" y="7823"/>
                  </a:cubicBezTo>
                  <a:lnTo>
                    <a:pt x="1" y="10715"/>
                  </a:lnTo>
                  <a:cubicBezTo>
                    <a:pt x="1" y="10846"/>
                    <a:pt x="43" y="10968"/>
                    <a:pt x="113" y="11069"/>
                  </a:cubicBezTo>
                  <a:cubicBezTo>
                    <a:pt x="43" y="11170"/>
                    <a:pt x="1" y="11292"/>
                    <a:pt x="1" y="11423"/>
                  </a:cubicBezTo>
                  <a:lnTo>
                    <a:pt x="1" y="14316"/>
                  </a:lnTo>
                  <a:cubicBezTo>
                    <a:pt x="1" y="14658"/>
                    <a:pt x="279" y="14936"/>
                    <a:pt x="621" y="14936"/>
                  </a:cubicBezTo>
                  <a:lnTo>
                    <a:pt x="2514" y="14936"/>
                  </a:lnTo>
                  <a:cubicBezTo>
                    <a:pt x="2661" y="14936"/>
                    <a:pt x="2780" y="14817"/>
                    <a:pt x="2780" y="14670"/>
                  </a:cubicBezTo>
                  <a:cubicBezTo>
                    <a:pt x="2780" y="14523"/>
                    <a:pt x="2661" y="14404"/>
                    <a:pt x="2514" y="14404"/>
                  </a:cubicBezTo>
                  <a:lnTo>
                    <a:pt x="621" y="14404"/>
                  </a:lnTo>
                  <a:cubicBezTo>
                    <a:pt x="573" y="14404"/>
                    <a:pt x="533" y="14364"/>
                    <a:pt x="533" y="14316"/>
                  </a:cubicBezTo>
                  <a:lnTo>
                    <a:pt x="533" y="11423"/>
                  </a:lnTo>
                  <a:cubicBezTo>
                    <a:pt x="533" y="11375"/>
                    <a:pt x="574" y="11335"/>
                    <a:pt x="621" y="11335"/>
                  </a:cubicBezTo>
                  <a:lnTo>
                    <a:pt x="10950" y="11335"/>
                  </a:lnTo>
                  <a:lnTo>
                    <a:pt x="10950" y="14404"/>
                  </a:lnTo>
                  <a:lnTo>
                    <a:pt x="8997" y="14404"/>
                  </a:lnTo>
                  <a:lnTo>
                    <a:pt x="8997" y="14005"/>
                  </a:lnTo>
                  <a:cubicBezTo>
                    <a:pt x="8997" y="13760"/>
                    <a:pt x="8798" y="13562"/>
                    <a:pt x="8554" y="13562"/>
                  </a:cubicBezTo>
                  <a:lnTo>
                    <a:pt x="5930" y="13562"/>
                  </a:lnTo>
                  <a:cubicBezTo>
                    <a:pt x="5686" y="13562"/>
                    <a:pt x="5487" y="13760"/>
                    <a:pt x="5487" y="14005"/>
                  </a:cubicBezTo>
                  <a:lnTo>
                    <a:pt x="5487" y="14404"/>
                  </a:lnTo>
                  <a:lnTo>
                    <a:pt x="4321" y="14404"/>
                  </a:lnTo>
                  <a:cubicBezTo>
                    <a:pt x="4174" y="14404"/>
                    <a:pt x="4055" y="14523"/>
                    <a:pt x="4055" y="14670"/>
                  </a:cubicBezTo>
                  <a:cubicBezTo>
                    <a:pt x="4055" y="14817"/>
                    <a:pt x="4174" y="14936"/>
                    <a:pt x="4321" y="14936"/>
                  </a:cubicBezTo>
                  <a:lnTo>
                    <a:pt x="10977" y="14936"/>
                  </a:lnTo>
                  <a:cubicBezTo>
                    <a:pt x="11012" y="15065"/>
                    <a:pt x="11080" y="15183"/>
                    <a:pt x="11179" y="15277"/>
                  </a:cubicBezTo>
                  <a:lnTo>
                    <a:pt x="14008" y="17950"/>
                  </a:lnTo>
                  <a:cubicBezTo>
                    <a:pt x="14144" y="18079"/>
                    <a:pt x="14323" y="18150"/>
                    <a:pt x="14511" y="18150"/>
                  </a:cubicBezTo>
                  <a:cubicBezTo>
                    <a:pt x="14699" y="18150"/>
                    <a:pt x="14877" y="18079"/>
                    <a:pt x="15014" y="17950"/>
                  </a:cubicBezTo>
                  <a:lnTo>
                    <a:pt x="15918" y="17095"/>
                  </a:lnTo>
                  <a:cubicBezTo>
                    <a:pt x="16025" y="16994"/>
                    <a:pt x="16030" y="16826"/>
                    <a:pt x="15929" y="16719"/>
                  </a:cubicBezTo>
                  <a:cubicBezTo>
                    <a:pt x="15876" y="16664"/>
                    <a:pt x="15806" y="16636"/>
                    <a:pt x="15735" y="16636"/>
                  </a:cubicBezTo>
                  <a:cubicBezTo>
                    <a:pt x="15670" y="16636"/>
                    <a:pt x="15604" y="16660"/>
                    <a:pt x="15553" y="16708"/>
                  </a:cubicBezTo>
                  <a:lnTo>
                    <a:pt x="14648" y="17563"/>
                  </a:lnTo>
                  <a:cubicBezTo>
                    <a:pt x="14611" y="17598"/>
                    <a:pt x="14562" y="17618"/>
                    <a:pt x="14511" y="17618"/>
                  </a:cubicBezTo>
                  <a:cubicBezTo>
                    <a:pt x="14459" y="17618"/>
                    <a:pt x="14410" y="17598"/>
                    <a:pt x="14373" y="17563"/>
                  </a:cubicBezTo>
                  <a:lnTo>
                    <a:pt x="11544" y="14891"/>
                  </a:lnTo>
                  <a:cubicBezTo>
                    <a:pt x="11504" y="14853"/>
                    <a:pt x="11482" y="14799"/>
                    <a:pt x="11482" y="14745"/>
                  </a:cubicBezTo>
                  <a:lnTo>
                    <a:pt x="11482" y="9399"/>
                  </a:lnTo>
                  <a:cubicBezTo>
                    <a:pt x="11482" y="9288"/>
                    <a:pt x="11571" y="9197"/>
                    <a:pt x="11682" y="9197"/>
                  </a:cubicBezTo>
                  <a:lnTo>
                    <a:pt x="17339" y="9197"/>
                  </a:lnTo>
                  <a:cubicBezTo>
                    <a:pt x="17450" y="9197"/>
                    <a:pt x="17540" y="9288"/>
                    <a:pt x="17540" y="9399"/>
                  </a:cubicBezTo>
                  <a:lnTo>
                    <a:pt x="17540" y="14745"/>
                  </a:lnTo>
                  <a:cubicBezTo>
                    <a:pt x="17540" y="14799"/>
                    <a:pt x="17517" y="14853"/>
                    <a:pt x="17477" y="14891"/>
                  </a:cubicBezTo>
                  <a:lnTo>
                    <a:pt x="16865" y="15469"/>
                  </a:lnTo>
                  <a:cubicBezTo>
                    <a:pt x="16758" y="15569"/>
                    <a:pt x="16753" y="15738"/>
                    <a:pt x="16854" y="15844"/>
                  </a:cubicBezTo>
                  <a:cubicBezTo>
                    <a:pt x="16907" y="15900"/>
                    <a:pt x="16977" y="15928"/>
                    <a:pt x="17048" y="15928"/>
                  </a:cubicBezTo>
                  <a:cubicBezTo>
                    <a:pt x="17113" y="15928"/>
                    <a:pt x="17178" y="15904"/>
                    <a:pt x="17229" y="15856"/>
                  </a:cubicBezTo>
                  <a:lnTo>
                    <a:pt x="17842" y="15277"/>
                  </a:lnTo>
                  <a:cubicBezTo>
                    <a:pt x="17988" y="15139"/>
                    <a:pt x="18071" y="14945"/>
                    <a:pt x="18071" y="14745"/>
                  </a:cubicBezTo>
                  <a:lnTo>
                    <a:pt x="18071" y="9399"/>
                  </a:lnTo>
                  <a:cubicBezTo>
                    <a:pt x="18071" y="8995"/>
                    <a:pt x="17743" y="8667"/>
                    <a:pt x="17339" y="8667"/>
                  </a:cubicBezTo>
                  <a:lnTo>
                    <a:pt x="14269" y="8667"/>
                  </a:lnTo>
                  <a:lnTo>
                    <a:pt x="14269" y="7823"/>
                  </a:lnTo>
                  <a:cubicBezTo>
                    <a:pt x="14269" y="7691"/>
                    <a:pt x="14227" y="7569"/>
                    <a:pt x="14157" y="7468"/>
                  </a:cubicBezTo>
                  <a:cubicBezTo>
                    <a:pt x="14227" y="7368"/>
                    <a:pt x="14269" y="7246"/>
                    <a:pt x="14269" y="7114"/>
                  </a:cubicBezTo>
                  <a:lnTo>
                    <a:pt x="14269" y="4222"/>
                  </a:lnTo>
                  <a:cubicBezTo>
                    <a:pt x="14269" y="4089"/>
                    <a:pt x="14227" y="3968"/>
                    <a:pt x="14157" y="3868"/>
                  </a:cubicBezTo>
                  <a:cubicBezTo>
                    <a:pt x="14227" y="3767"/>
                    <a:pt x="14269" y="3645"/>
                    <a:pt x="14269" y="3512"/>
                  </a:cubicBezTo>
                  <a:lnTo>
                    <a:pt x="14269" y="621"/>
                  </a:lnTo>
                  <a:cubicBezTo>
                    <a:pt x="14269" y="279"/>
                    <a:pt x="13991" y="1"/>
                    <a:pt x="13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61"/>
            <p:cNvSpPr/>
            <p:nvPr/>
          </p:nvSpPr>
          <p:spPr>
            <a:xfrm>
              <a:off x="2317182" y="4320334"/>
              <a:ext cx="174362" cy="246899"/>
            </a:xfrm>
            <a:custGeom>
              <a:rect b="b" l="l" r="r" t="t"/>
              <a:pathLst>
                <a:path extrusionOk="0" h="7444" w="5257">
                  <a:moveTo>
                    <a:pt x="4724" y="533"/>
                  </a:moveTo>
                  <a:lnTo>
                    <a:pt x="4724" y="4832"/>
                  </a:lnTo>
                  <a:lnTo>
                    <a:pt x="2894" y="6562"/>
                  </a:lnTo>
                  <a:lnTo>
                    <a:pt x="2894" y="3448"/>
                  </a:lnTo>
                  <a:cubicBezTo>
                    <a:pt x="2894" y="3301"/>
                    <a:pt x="2774" y="3182"/>
                    <a:pt x="2628" y="3182"/>
                  </a:cubicBezTo>
                  <a:cubicBezTo>
                    <a:pt x="2481" y="3182"/>
                    <a:pt x="2362" y="3301"/>
                    <a:pt x="2362" y="3448"/>
                  </a:cubicBezTo>
                  <a:lnTo>
                    <a:pt x="2362" y="6562"/>
                  </a:lnTo>
                  <a:lnTo>
                    <a:pt x="531" y="4832"/>
                  </a:lnTo>
                  <a:lnTo>
                    <a:pt x="531" y="533"/>
                  </a:lnTo>
                  <a:lnTo>
                    <a:pt x="2362" y="533"/>
                  </a:lnTo>
                  <a:lnTo>
                    <a:pt x="2362" y="1675"/>
                  </a:lnTo>
                  <a:cubicBezTo>
                    <a:pt x="2362" y="1822"/>
                    <a:pt x="2481" y="1941"/>
                    <a:pt x="2628" y="1941"/>
                  </a:cubicBezTo>
                  <a:cubicBezTo>
                    <a:pt x="2774" y="1941"/>
                    <a:pt x="2894" y="1822"/>
                    <a:pt x="2894" y="1675"/>
                  </a:cubicBezTo>
                  <a:lnTo>
                    <a:pt x="2894" y="533"/>
                  </a:lnTo>
                  <a:close/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4946"/>
                  </a:lnTo>
                  <a:cubicBezTo>
                    <a:pt x="0" y="5018"/>
                    <a:pt x="30" y="5088"/>
                    <a:pt x="83" y="5139"/>
                  </a:cubicBezTo>
                  <a:lnTo>
                    <a:pt x="2445" y="7371"/>
                  </a:lnTo>
                  <a:cubicBezTo>
                    <a:pt x="2496" y="7420"/>
                    <a:pt x="2562" y="7444"/>
                    <a:pt x="2628" y="7444"/>
                  </a:cubicBezTo>
                  <a:cubicBezTo>
                    <a:pt x="2693" y="7444"/>
                    <a:pt x="2759" y="7420"/>
                    <a:pt x="2810" y="7371"/>
                  </a:cubicBezTo>
                  <a:lnTo>
                    <a:pt x="5173" y="5139"/>
                  </a:lnTo>
                  <a:cubicBezTo>
                    <a:pt x="5226" y="5088"/>
                    <a:pt x="5256" y="5018"/>
                    <a:pt x="5256" y="4946"/>
                  </a:cubicBezTo>
                  <a:lnTo>
                    <a:pt x="5256" y="267"/>
                  </a:lnTo>
                  <a:cubicBezTo>
                    <a:pt x="5256" y="120"/>
                    <a:pt x="5137" y="1"/>
                    <a:pt x="4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6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Bypassing input filters for prototype pollution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</p:txBody>
      </p:sp>
      <p:sp>
        <p:nvSpPr>
          <p:cNvPr id="2141" name="Google Shape;2141;p62"/>
          <p:cNvSpPr txBox="1"/>
          <p:nvPr/>
        </p:nvSpPr>
        <p:spPr>
          <a:xfrm>
            <a:off x="1793100" y="4302650"/>
            <a:ext cx="55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Finding prototype pollution sources manually can be a fairly tedious process. It can be automatize with some tools.</a:t>
            </a:r>
            <a:endParaRPr sz="10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2142" name="Google Shape;2142;p62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52">
            <a:off x="256993" y="4093096"/>
            <a:ext cx="1025168" cy="665781"/>
          </a:xfrm>
          <a:prstGeom prst="rect">
            <a:avLst/>
          </a:prstGeom>
          <a:noFill/>
          <a:ln>
            <a:noFill/>
          </a:ln>
        </p:spPr>
      </p:pic>
      <p:sp>
        <p:nvSpPr>
          <p:cNvPr id="2143" name="Google Shape;2143;p62"/>
          <p:cNvSpPr txBox="1"/>
          <p:nvPr/>
        </p:nvSpPr>
        <p:spPr>
          <a:xfrm>
            <a:off x="891025" y="1780758"/>
            <a:ext cx="7266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Sometimes websites attempt to prevent prototype pollution sanitizing keys before merging them.</a:t>
            </a:r>
            <a:b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If the property was not added, try different techniques, such as: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4" name="Google Shape;2144;p62"/>
          <p:cNvSpPr txBox="1"/>
          <p:nvPr/>
        </p:nvSpPr>
        <p:spPr>
          <a:xfrm>
            <a:off x="891025" y="3484875"/>
            <a:ext cx="72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45" name="Google Shape;214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163" y="2841000"/>
            <a:ext cx="8839199" cy="414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163" y="3408316"/>
            <a:ext cx="8839201" cy="374603"/>
          </a:xfrm>
          <a:prstGeom prst="rect">
            <a:avLst/>
          </a:prstGeom>
          <a:noFill/>
          <a:ln>
            <a:noFill/>
          </a:ln>
        </p:spPr>
      </p:pic>
      <p:sp>
        <p:nvSpPr>
          <p:cNvPr id="2147" name="Google Shape;2147;p62"/>
          <p:cNvSpPr txBox="1"/>
          <p:nvPr/>
        </p:nvSpPr>
        <p:spPr>
          <a:xfrm>
            <a:off x="10408800" y="3451475"/>
            <a:ext cx="626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8" name="Google Shape;2148;p62"/>
          <p:cNvSpPr/>
          <p:nvPr/>
        </p:nvSpPr>
        <p:spPr>
          <a:xfrm rot="5400000">
            <a:off x="291522" y="246655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49" name="Google Shape;2149;p62"/>
          <p:cNvGrpSpPr/>
          <p:nvPr/>
        </p:nvGrpSpPr>
        <p:grpSpPr>
          <a:xfrm>
            <a:off x="501224" y="417321"/>
            <a:ext cx="536674" cy="487324"/>
            <a:chOff x="3310483" y="4029687"/>
            <a:chExt cx="601990" cy="546634"/>
          </a:xfrm>
        </p:grpSpPr>
        <p:sp>
          <p:nvSpPr>
            <p:cNvPr id="2150" name="Google Shape;2150;p62"/>
            <p:cNvSpPr/>
            <p:nvPr/>
          </p:nvSpPr>
          <p:spPr>
            <a:xfrm>
              <a:off x="3310483" y="4029687"/>
              <a:ext cx="601990" cy="546634"/>
            </a:xfrm>
            <a:custGeom>
              <a:rect b="b" l="l" r="r" t="t"/>
              <a:pathLst>
                <a:path extrusionOk="0" h="16481" w="18150">
                  <a:moveTo>
                    <a:pt x="17530" y="531"/>
                  </a:moveTo>
                  <a:cubicBezTo>
                    <a:pt x="17578" y="531"/>
                    <a:pt x="17618" y="572"/>
                    <a:pt x="17618" y="621"/>
                  </a:cubicBezTo>
                  <a:lnTo>
                    <a:pt x="17618" y="10200"/>
                  </a:lnTo>
                  <a:lnTo>
                    <a:pt x="17387" y="10200"/>
                  </a:lnTo>
                  <a:lnTo>
                    <a:pt x="17387" y="1029"/>
                  </a:lnTo>
                  <a:cubicBezTo>
                    <a:pt x="17387" y="881"/>
                    <a:pt x="17269" y="763"/>
                    <a:pt x="17122" y="763"/>
                  </a:cubicBezTo>
                  <a:lnTo>
                    <a:pt x="15102" y="763"/>
                  </a:lnTo>
                  <a:cubicBezTo>
                    <a:pt x="14955" y="763"/>
                    <a:pt x="14836" y="881"/>
                    <a:pt x="14836" y="1029"/>
                  </a:cubicBezTo>
                  <a:cubicBezTo>
                    <a:pt x="14836" y="1175"/>
                    <a:pt x="14955" y="1294"/>
                    <a:pt x="15102" y="1294"/>
                  </a:cubicBezTo>
                  <a:lnTo>
                    <a:pt x="16855" y="1294"/>
                  </a:lnTo>
                  <a:lnTo>
                    <a:pt x="16855" y="10200"/>
                  </a:lnTo>
                  <a:lnTo>
                    <a:pt x="1295" y="10200"/>
                  </a:lnTo>
                  <a:lnTo>
                    <a:pt x="1295" y="1294"/>
                  </a:lnTo>
                  <a:lnTo>
                    <a:pt x="13506" y="1294"/>
                  </a:lnTo>
                  <a:cubicBezTo>
                    <a:pt x="13653" y="1294"/>
                    <a:pt x="13772" y="1175"/>
                    <a:pt x="13772" y="1029"/>
                  </a:cubicBezTo>
                  <a:cubicBezTo>
                    <a:pt x="13772" y="881"/>
                    <a:pt x="13653" y="763"/>
                    <a:pt x="13506" y="763"/>
                  </a:cubicBezTo>
                  <a:lnTo>
                    <a:pt x="1029" y="763"/>
                  </a:lnTo>
                  <a:cubicBezTo>
                    <a:pt x="882" y="763"/>
                    <a:pt x="763" y="881"/>
                    <a:pt x="763" y="1029"/>
                  </a:cubicBezTo>
                  <a:lnTo>
                    <a:pt x="763" y="10200"/>
                  </a:lnTo>
                  <a:lnTo>
                    <a:pt x="532" y="10200"/>
                  </a:lnTo>
                  <a:lnTo>
                    <a:pt x="532" y="621"/>
                  </a:lnTo>
                  <a:cubicBezTo>
                    <a:pt x="532" y="572"/>
                    <a:pt x="573" y="531"/>
                    <a:pt x="620" y="531"/>
                  </a:cubicBezTo>
                  <a:close/>
                  <a:moveTo>
                    <a:pt x="10035" y="10732"/>
                  </a:moveTo>
                  <a:lnTo>
                    <a:pt x="10035" y="11085"/>
                  </a:lnTo>
                  <a:lnTo>
                    <a:pt x="8117" y="11085"/>
                  </a:lnTo>
                  <a:lnTo>
                    <a:pt x="8117" y="10732"/>
                  </a:lnTo>
                  <a:close/>
                  <a:moveTo>
                    <a:pt x="10453" y="13143"/>
                  </a:moveTo>
                  <a:lnTo>
                    <a:pt x="10453" y="14651"/>
                  </a:lnTo>
                  <a:lnTo>
                    <a:pt x="7697" y="14651"/>
                  </a:lnTo>
                  <a:lnTo>
                    <a:pt x="7697" y="13143"/>
                  </a:lnTo>
                  <a:close/>
                  <a:moveTo>
                    <a:pt x="621" y="1"/>
                  </a:moveTo>
                  <a:cubicBezTo>
                    <a:pt x="278" y="1"/>
                    <a:pt x="0" y="279"/>
                    <a:pt x="0" y="621"/>
                  </a:cubicBezTo>
                  <a:lnTo>
                    <a:pt x="0" y="12495"/>
                  </a:lnTo>
                  <a:cubicBezTo>
                    <a:pt x="0" y="12852"/>
                    <a:pt x="291" y="13143"/>
                    <a:pt x="648" y="13143"/>
                  </a:cubicBezTo>
                  <a:lnTo>
                    <a:pt x="3368" y="13143"/>
                  </a:lnTo>
                  <a:cubicBezTo>
                    <a:pt x="3515" y="13143"/>
                    <a:pt x="3634" y="13024"/>
                    <a:pt x="3634" y="12877"/>
                  </a:cubicBezTo>
                  <a:cubicBezTo>
                    <a:pt x="3634" y="12730"/>
                    <a:pt x="3515" y="12611"/>
                    <a:pt x="3368" y="12611"/>
                  </a:cubicBezTo>
                  <a:lnTo>
                    <a:pt x="648" y="12611"/>
                  </a:lnTo>
                  <a:cubicBezTo>
                    <a:pt x="585" y="12611"/>
                    <a:pt x="532" y="12558"/>
                    <a:pt x="532" y="12495"/>
                  </a:cubicBezTo>
                  <a:lnTo>
                    <a:pt x="532" y="10732"/>
                  </a:lnTo>
                  <a:lnTo>
                    <a:pt x="7585" y="10732"/>
                  </a:lnTo>
                  <a:lnTo>
                    <a:pt x="7585" y="11161"/>
                  </a:lnTo>
                  <a:cubicBezTo>
                    <a:pt x="7585" y="11413"/>
                    <a:pt x="7789" y="11617"/>
                    <a:pt x="8042" y="11617"/>
                  </a:cubicBezTo>
                  <a:lnTo>
                    <a:pt x="10110" y="11617"/>
                  </a:lnTo>
                  <a:cubicBezTo>
                    <a:pt x="10361" y="11617"/>
                    <a:pt x="10566" y="11413"/>
                    <a:pt x="10566" y="11161"/>
                  </a:cubicBezTo>
                  <a:lnTo>
                    <a:pt x="10566" y="10732"/>
                  </a:lnTo>
                  <a:lnTo>
                    <a:pt x="17618" y="10732"/>
                  </a:lnTo>
                  <a:lnTo>
                    <a:pt x="17618" y="12495"/>
                  </a:lnTo>
                  <a:cubicBezTo>
                    <a:pt x="17618" y="12558"/>
                    <a:pt x="17566" y="12611"/>
                    <a:pt x="17503" y="12611"/>
                  </a:cubicBezTo>
                  <a:lnTo>
                    <a:pt x="5140" y="12611"/>
                  </a:lnTo>
                  <a:cubicBezTo>
                    <a:pt x="4993" y="12611"/>
                    <a:pt x="4874" y="12730"/>
                    <a:pt x="4874" y="12877"/>
                  </a:cubicBezTo>
                  <a:cubicBezTo>
                    <a:pt x="4874" y="13024"/>
                    <a:pt x="4993" y="13143"/>
                    <a:pt x="5140" y="13143"/>
                  </a:cubicBezTo>
                  <a:lnTo>
                    <a:pt x="7165" y="13143"/>
                  </a:lnTo>
                  <a:lnTo>
                    <a:pt x="7165" y="14651"/>
                  </a:lnTo>
                  <a:lnTo>
                    <a:pt x="3878" y="14651"/>
                  </a:lnTo>
                  <a:cubicBezTo>
                    <a:pt x="3536" y="14651"/>
                    <a:pt x="3258" y="14929"/>
                    <a:pt x="3258" y="15271"/>
                  </a:cubicBezTo>
                  <a:lnTo>
                    <a:pt x="3258" y="15861"/>
                  </a:lnTo>
                  <a:cubicBezTo>
                    <a:pt x="3258" y="16203"/>
                    <a:pt x="3536" y="16481"/>
                    <a:pt x="3878" y="16481"/>
                  </a:cubicBezTo>
                  <a:lnTo>
                    <a:pt x="11663" y="16481"/>
                  </a:lnTo>
                  <a:cubicBezTo>
                    <a:pt x="11810" y="16481"/>
                    <a:pt x="11929" y="16362"/>
                    <a:pt x="11929" y="16215"/>
                  </a:cubicBezTo>
                  <a:cubicBezTo>
                    <a:pt x="11929" y="16068"/>
                    <a:pt x="11810" y="15949"/>
                    <a:pt x="11663" y="15949"/>
                  </a:cubicBezTo>
                  <a:lnTo>
                    <a:pt x="3878" y="15949"/>
                  </a:lnTo>
                  <a:cubicBezTo>
                    <a:pt x="3830" y="15949"/>
                    <a:pt x="3790" y="15908"/>
                    <a:pt x="3790" y="15861"/>
                  </a:cubicBezTo>
                  <a:lnTo>
                    <a:pt x="3790" y="15271"/>
                  </a:lnTo>
                  <a:cubicBezTo>
                    <a:pt x="3790" y="15223"/>
                    <a:pt x="3830" y="15182"/>
                    <a:pt x="3878" y="15182"/>
                  </a:cubicBezTo>
                  <a:lnTo>
                    <a:pt x="14272" y="15182"/>
                  </a:lnTo>
                  <a:cubicBezTo>
                    <a:pt x="14320" y="15182"/>
                    <a:pt x="14360" y="15223"/>
                    <a:pt x="14360" y="15271"/>
                  </a:cubicBezTo>
                  <a:lnTo>
                    <a:pt x="14360" y="15861"/>
                  </a:lnTo>
                  <a:cubicBezTo>
                    <a:pt x="14360" y="15909"/>
                    <a:pt x="14320" y="15949"/>
                    <a:pt x="14272" y="15949"/>
                  </a:cubicBezTo>
                  <a:lnTo>
                    <a:pt x="13293" y="15949"/>
                  </a:lnTo>
                  <a:cubicBezTo>
                    <a:pt x="13147" y="15949"/>
                    <a:pt x="13028" y="16068"/>
                    <a:pt x="13028" y="16215"/>
                  </a:cubicBezTo>
                  <a:cubicBezTo>
                    <a:pt x="13028" y="16362"/>
                    <a:pt x="13147" y="16481"/>
                    <a:pt x="13293" y="16481"/>
                  </a:cubicBezTo>
                  <a:lnTo>
                    <a:pt x="14272" y="16481"/>
                  </a:lnTo>
                  <a:cubicBezTo>
                    <a:pt x="14614" y="16481"/>
                    <a:pt x="14892" y="16203"/>
                    <a:pt x="14892" y="15861"/>
                  </a:cubicBezTo>
                  <a:lnTo>
                    <a:pt x="14892" y="15271"/>
                  </a:lnTo>
                  <a:cubicBezTo>
                    <a:pt x="14892" y="14929"/>
                    <a:pt x="14614" y="14651"/>
                    <a:pt x="14272" y="14651"/>
                  </a:cubicBezTo>
                  <a:lnTo>
                    <a:pt x="10985" y="14651"/>
                  </a:lnTo>
                  <a:lnTo>
                    <a:pt x="10985" y="13143"/>
                  </a:lnTo>
                  <a:lnTo>
                    <a:pt x="17503" y="13143"/>
                  </a:lnTo>
                  <a:cubicBezTo>
                    <a:pt x="17859" y="13143"/>
                    <a:pt x="18150" y="12852"/>
                    <a:pt x="18150" y="12495"/>
                  </a:cubicBezTo>
                  <a:lnTo>
                    <a:pt x="18150" y="621"/>
                  </a:lnTo>
                  <a:cubicBezTo>
                    <a:pt x="18150" y="279"/>
                    <a:pt x="17872" y="1"/>
                    <a:pt x="17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62"/>
            <p:cNvSpPr/>
            <p:nvPr/>
          </p:nvSpPr>
          <p:spPr>
            <a:xfrm>
              <a:off x="3801030" y="4406437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6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6"/>
                  </a:cubicBezTo>
                  <a:cubicBezTo>
                    <a:pt x="0" y="336"/>
                    <a:pt x="28" y="405"/>
                    <a:pt x="78" y="454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5"/>
                    <a:pt x="504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62"/>
            <p:cNvSpPr/>
            <p:nvPr/>
          </p:nvSpPr>
          <p:spPr>
            <a:xfrm>
              <a:off x="3828659" y="4406437"/>
              <a:ext cx="17645" cy="17678"/>
            </a:xfrm>
            <a:custGeom>
              <a:rect b="b" l="l" r="r" t="t"/>
              <a:pathLst>
                <a:path extrusionOk="0" h="533" w="532">
                  <a:moveTo>
                    <a:pt x="266" y="0"/>
                  </a:moveTo>
                  <a:cubicBezTo>
                    <a:pt x="195" y="0"/>
                    <a:pt x="127" y="28"/>
                    <a:pt x="77" y="77"/>
                  </a:cubicBezTo>
                  <a:cubicBezTo>
                    <a:pt x="28" y="128"/>
                    <a:pt x="0" y="195"/>
                    <a:pt x="0" y="266"/>
                  </a:cubicBezTo>
                  <a:cubicBezTo>
                    <a:pt x="0" y="336"/>
                    <a:pt x="28" y="404"/>
                    <a:pt x="77" y="454"/>
                  </a:cubicBezTo>
                  <a:cubicBezTo>
                    <a:pt x="127" y="504"/>
                    <a:pt x="195" y="532"/>
                    <a:pt x="266" y="532"/>
                  </a:cubicBezTo>
                  <a:cubicBezTo>
                    <a:pt x="336" y="532"/>
                    <a:pt x="404" y="504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4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62"/>
            <p:cNvSpPr/>
            <p:nvPr/>
          </p:nvSpPr>
          <p:spPr>
            <a:xfrm>
              <a:off x="3856254" y="4406437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7" y="0"/>
                  </a:moveTo>
                  <a:cubicBezTo>
                    <a:pt x="197" y="0"/>
                    <a:pt x="128" y="28"/>
                    <a:pt x="79" y="77"/>
                  </a:cubicBezTo>
                  <a:cubicBezTo>
                    <a:pt x="30" y="128"/>
                    <a:pt x="1" y="195"/>
                    <a:pt x="1" y="266"/>
                  </a:cubicBezTo>
                  <a:cubicBezTo>
                    <a:pt x="1" y="336"/>
                    <a:pt x="29" y="404"/>
                    <a:pt x="79" y="454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5" y="504"/>
                    <a:pt x="455" y="454"/>
                  </a:cubicBezTo>
                  <a:cubicBezTo>
                    <a:pt x="504" y="404"/>
                    <a:pt x="533" y="336"/>
                    <a:pt x="533" y="266"/>
                  </a:cubicBezTo>
                  <a:cubicBezTo>
                    <a:pt x="533" y="195"/>
                    <a:pt x="504" y="128"/>
                    <a:pt x="455" y="77"/>
                  </a:cubicBezTo>
                  <a:cubicBezTo>
                    <a:pt x="405" y="28"/>
                    <a:pt x="337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62"/>
            <p:cNvSpPr/>
            <p:nvPr/>
          </p:nvSpPr>
          <p:spPr>
            <a:xfrm>
              <a:off x="3377083" y="4115292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2" y="533"/>
                  </a:moveTo>
                  <a:cubicBezTo>
                    <a:pt x="874" y="533"/>
                    <a:pt x="973" y="632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2"/>
                    <a:pt x="752" y="1262"/>
                  </a:cubicBezTo>
                  <a:cubicBezTo>
                    <a:pt x="631" y="1262"/>
                    <a:pt x="532" y="1163"/>
                    <a:pt x="532" y="1041"/>
                  </a:cubicBezTo>
                  <a:lnTo>
                    <a:pt x="532" y="753"/>
                  </a:lnTo>
                  <a:cubicBezTo>
                    <a:pt x="532" y="632"/>
                    <a:pt x="631" y="533"/>
                    <a:pt x="752" y="533"/>
                  </a:cubicBezTo>
                  <a:close/>
                  <a:moveTo>
                    <a:pt x="752" y="1"/>
                  </a:moveTo>
                  <a:cubicBezTo>
                    <a:pt x="338" y="1"/>
                    <a:pt x="1" y="339"/>
                    <a:pt x="1" y="753"/>
                  </a:cubicBezTo>
                  <a:lnTo>
                    <a:pt x="1" y="1041"/>
                  </a:lnTo>
                  <a:cubicBezTo>
                    <a:pt x="1" y="1456"/>
                    <a:pt x="338" y="1793"/>
                    <a:pt x="752" y="1793"/>
                  </a:cubicBezTo>
                  <a:cubicBezTo>
                    <a:pt x="1167" y="1793"/>
                    <a:pt x="1505" y="1456"/>
                    <a:pt x="1505" y="1041"/>
                  </a:cubicBezTo>
                  <a:lnTo>
                    <a:pt x="1505" y="753"/>
                  </a:lnTo>
                  <a:cubicBezTo>
                    <a:pt x="1505" y="339"/>
                    <a:pt x="1167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62"/>
            <p:cNvSpPr/>
            <p:nvPr/>
          </p:nvSpPr>
          <p:spPr>
            <a:xfrm>
              <a:off x="3464314" y="4115292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3" y="533"/>
                  </a:moveTo>
                  <a:cubicBezTo>
                    <a:pt x="874" y="533"/>
                    <a:pt x="973" y="632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2"/>
                    <a:pt x="753" y="1262"/>
                  </a:cubicBezTo>
                  <a:cubicBezTo>
                    <a:pt x="631" y="1262"/>
                    <a:pt x="532" y="1163"/>
                    <a:pt x="532" y="1041"/>
                  </a:cubicBezTo>
                  <a:lnTo>
                    <a:pt x="532" y="753"/>
                  </a:lnTo>
                  <a:cubicBezTo>
                    <a:pt x="532" y="632"/>
                    <a:pt x="631" y="533"/>
                    <a:pt x="753" y="533"/>
                  </a:cubicBezTo>
                  <a:close/>
                  <a:moveTo>
                    <a:pt x="753" y="1"/>
                  </a:moveTo>
                  <a:cubicBezTo>
                    <a:pt x="338" y="1"/>
                    <a:pt x="0" y="339"/>
                    <a:pt x="0" y="753"/>
                  </a:cubicBezTo>
                  <a:lnTo>
                    <a:pt x="0" y="1041"/>
                  </a:lnTo>
                  <a:cubicBezTo>
                    <a:pt x="0" y="1456"/>
                    <a:pt x="338" y="1793"/>
                    <a:pt x="753" y="1793"/>
                  </a:cubicBezTo>
                  <a:cubicBezTo>
                    <a:pt x="1167" y="1793"/>
                    <a:pt x="1504" y="1456"/>
                    <a:pt x="1504" y="1041"/>
                  </a:cubicBezTo>
                  <a:lnTo>
                    <a:pt x="1504" y="753"/>
                  </a:lnTo>
                  <a:cubicBezTo>
                    <a:pt x="1504" y="339"/>
                    <a:pt x="1167" y="1"/>
                    <a:pt x="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62"/>
            <p:cNvSpPr/>
            <p:nvPr/>
          </p:nvSpPr>
          <p:spPr>
            <a:xfrm>
              <a:off x="3583750" y="4115292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2" y="533"/>
                  </a:moveTo>
                  <a:cubicBezTo>
                    <a:pt x="875" y="533"/>
                    <a:pt x="973" y="632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5" y="1262"/>
                    <a:pt x="752" y="1262"/>
                  </a:cubicBezTo>
                  <a:cubicBezTo>
                    <a:pt x="631" y="1262"/>
                    <a:pt x="533" y="1163"/>
                    <a:pt x="533" y="1041"/>
                  </a:cubicBezTo>
                  <a:lnTo>
                    <a:pt x="533" y="753"/>
                  </a:lnTo>
                  <a:cubicBezTo>
                    <a:pt x="533" y="632"/>
                    <a:pt x="631" y="533"/>
                    <a:pt x="752" y="533"/>
                  </a:cubicBezTo>
                  <a:close/>
                  <a:moveTo>
                    <a:pt x="752" y="1"/>
                  </a:moveTo>
                  <a:cubicBezTo>
                    <a:pt x="338" y="1"/>
                    <a:pt x="1" y="339"/>
                    <a:pt x="1" y="753"/>
                  </a:cubicBezTo>
                  <a:lnTo>
                    <a:pt x="1" y="1041"/>
                  </a:lnTo>
                  <a:cubicBezTo>
                    <a:pt x="1" y="1456"/>
                    <a:pt x="338" y="1793"/>
                    <a:pt x="752" y="1793"/>
                  </a:cubicBezTo>
                  <a:cubicBezTo>
                    <a:pt x="1167" y="1793"/>
                    <a:pt x="1505" y="1456"/>
                    <a:pt x="1505" y="1041"/>
                  </a:cubicBezTo>
                  <a:lnTo>
                    <a:pt x="1505" y="753"/>
                  </a:lnTo>
                  <a:cubicBezTo>
                    <a:pt x="1505" y="339"/>
                    <a:pt x="1167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62"/>
            <p:cNvSpPr/>
            <p:nvPr/>
          </p:nvSpPr>
          <p:spPr>
            <a:xfrm>
              <a:off x="3638675" y="4115292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4" y="533"/>
                  </a:moveTo>
                  <a:cubicBezTo>
                    <a:pt x="875" y="533"/>
                    <a:pt x="973" y="632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5" y="1262"/>
                    <a:pt x="754" y="1262"/>
                  </a:cubicBezTo>
                  <a:cubicBezTo>
                    <a:pt x="631" y="1262"/>
                    <a:pt x="533" y="1163"/>
                    <a:pt x="533" y="1041"/>
                  </a:cubicBezTo>
                  <a:lnTo>
                    <a:pt x="533" y="753"/>
                  </a:lnTo>
                  <a:cubicBezTo>
                    <a:pt x="533" y="632"/>
                    <a:pt x="631" y="533"/>
                    <a:pt x="754" y="533"/>
                  </a:cubicBezTo>
                  <a:close/>
                  <a:moveTo>
                    <a:pt x="754" y="1"/>
                  </a:moveTo>
                  <a:cubicBezTo>
                    <a:pt x="339" y="1"/>
                    <a:pt x="1" y="339"/>
                    <a:pt x="1" y="753"/>
                  </a:cubicBezTo>
                  <a:lnTo>
                    <a:pt x="1" y="1041"/>
                  </a:lnTo>
                  <a:cubicBezTo>
                    <a:pt x="1" y="1456"/>
                    <a:pt x="339" y="1793"/>
                    <a:pt x="754" y="1793"/>
                  </a:cubicBezTo>
                  <a:cubicBezTo>
                    <a:pt x="1168" y="1793"/>
                    <a:pt x="1505" y="1456"/>
                    <a:pt x="1505" y="1041"/>
                  </a:cubicBezTo>
                  <a:lnTo>
                    <a:pt x="1505" y="753"/>
                  </a:lnTo>
                  <a:cubicBezTo>
                    <a:pt x="1505" y="339"/>
                    <a:pt x="1168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62"/>
            <p:cNvSpPr/>
            <p:nvPr/>
          </p:nvSpPr>
          <p:spPr>
            <a:xfrm>
              <a:off x="3430416" y="4115292"/>
              <a:ext cx="26634" cy="59502"/>
            </a:xfrm>
            <a:custGeom>
              <a:rect b="b" l="l" r="r" t="t"/>
              <a:pathLst>
                <a:path extrusionOk="0" h="1794" w="803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lnTo>
                    <a:pt x="271" y="533"/>
                  </a:lnTo>
                  <a:lnTo>
                    <a:pt x="271" y="1528"/>
                  </a:lnTo>
                  <a:cubicBezTo>
                    <a:pt x="271" y="1674"/>
                    <a:pt x="390" y="1793"/>
                    <a:pt x="536" y="1793"/>
                  </a:cubicBezTo>
                  <a:cubicBezTo>
                    <a:pt x="683" y="1793"/>
                    <a:pt x="802" y="1674"/>
                    <a:pt x="802" y="1528"/>
                  </a:cubicBezTo>
                  <a:lnTo>
                    <a:pt x="802" y="267"/>
                  </a:lnTo>
                  <a:cubicBezTo>
                    <a:pt x="802" y="120"/>
                    <a:pt x="683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62"/>
            <p:cNvSpPr/>
            <p:nvPr/>
          </p:nvSpPr>
          <p:spPr>
            <a:xfrm>
              <a:off x="3516884" y="4115292"/>
              <a:ext cx="26634" cy="59502"/>
            </a:xfrm>
            <a:custGeom>
              <a:rect b="b" l="l" r="r" t="t"/>
              <a:pathLst>
                <a:path extrusionOk="0" h="1794" w="80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270" y="533"/>
                  </a:lnTo>
                  <a:lnTo>
                    <a:pt x="270" y="1528"/>
                  </a:lnTo>
                  <a:cubicBezTo>
                    <a:pt x="270" y="1674"/>
                    <a:pt x="389" y="1793"/>
                    <a:pt x="536" y="1793"/>
                  </a:cubicBezTo>
                  <a:cubicBezTo>
                    <a:pt x="683" y="1793"/>
                    <a:pt x="801" y="1674"/>
                    <a:pt x="801" y="1528"/>
                  </a:cubicBezTo>
                  <a:lnTo>
                    <a:pt x="801" y="267"/>
                  </a:lnTo>
                  <a:cubicBezTo>
                    <a:pt x="802" y="120"/>
                    <a:pt x="683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62"/>
            <p:cNvSpPr/>
            <p:nvPr/>
          </p:nvSpPr>
          <p:spPr>
            <a:xfrm>
              <a:off x="3549720" y="4115292"/>
              <a:ext cx="26600" cy="59502"/>
            </a:xfrm>
            <a:custGeom>
              <a:rect b="b" l="l" r="r" t="t"/>
              <a:pathLst>
                <a:path extrusionOk="0" h="1794" w="802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270" y="533"/>
                  </a:lnTo>
                  <a:lnTo>
                    <a:pt x="270" y="1528"/>
                  </a:lnTo>
                  <a:cubicBezTo>
                    <a:pt x="270" y="1674"/>
                    <a:pt x="389" y="1793"/>
                    <a:pt x="536" y="1793"/>
                  </a:cubicBezTo>
                  <a:cubicBezTo>
                    <a:pt x="683" y="1793"/>
                    <a:pt x="802" y="1674"/>
                    <a:pt x="802" y="1528"/>
                  </a:cubicBezTo>
                  <a:lnTo>
                    <a:pt x="802" y="267"/>
                  </a:lnTo>
                  <a:cubicBezTo>
                    <a:pt x="802" y="120"/>
                    <a:pt x="683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62"/>
            <p:cNvSpPr/>
            <p:nvPr/>
          </p:nvSpPr>
          <p:spPr>
            <a:xfrm>
              <a:off x="3638675" y="4190151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4" y="532"/>
                  </a:moveTo>
                  <a:cubicBezTo>
                    <a:pt x="875" y="532"/>
                    <a:pt x="973" y="631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5" y="1261"/>
                    <a:pt x="754" y="1261"/>
                  </a:cubicBezTo>
                  <a:cubicBezTo>
                    <a:pt x="631" y="1261"/>
                    <a:pt x="533" y="1163"/>
                    <a:pt x="533" y="1041"/>
                  </a:cubicBezTo>
                  <a:lnTo>
                    <a:pt x="533" y="753"/>
                  </a:lnTo>
                  <a:cubicBezTo>
                    <a:pt x="533" y="631"/>
                    <a:pt x="631" y="532"/>
                    <a:pt x="754" y="532"/>
                  </a:cubicBezTo>
                  <a:close/>
                  <a:moveTo>
                    <a:pt x="754" y="1"/>
                  </a:moveTo>
                  <a:cubicBezTo>
                    <a:pt x="339" y="1"/>
                    <a:pt x="1" y="338"/>
                    <a:pt x="1" y="753"/>
                  </a:cubicBezTo>
                  <a:lnTo>
                    <a:pt x="1" y="1041"/>
                  </a:lnTo>
                  <a:cubicBezTo>
                    <a:pt x="1" y="1455"/>
                    <a:pt x="339" y="1793"/>
                    <a:pt x="754" y="1793"/>
                  </a:cubicBezTo>
                  <a:cubicBezTo>
                    <a:pt x="1168" y="1793"/>
                    <a:pt x="1505" y="1455"/>
                    <a:pt x="1505" y="1041"/>
                  </a:cubicBezTo>
                  <a:lnTo>
                    <a:pt x="1505" y="753"/>
                  </a:lnTo>
                  <a:cubicBezTo>
                    <a:pt x="1505" y="338"/>
                    <a:pt x="1168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62"/>
            <p:cNvSpPr/>
            <p:nvPr/>
          </p:nvSpPr>
          <p:spPr>
            <a:xfrm>
              <a:off x="3551478" y="4190151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2" y="532"/>
                  </a:moveTo>
                  <a:cubicBezTo>
                    <a:pt x="874" y="532"/>
                    <a:pt x="973" y="631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1"/>
                    <a:pt x="752" y="1261"/>
                  </a:cubicBezTo>
                  <a:cubicBezTo>
                    <a:pt x="631" y="1261"/>
                    <a:pt x="532" y="1163"/>
                    <a:pt x="532" y="1041"/>
                  </a:cubicBezTo>
                  <a:lnTo>
                    <a:pt x="532" y="753"/>
                  </a:lnTo>
                  <a:cubicBezTo>
                    <a:pt x="532" y="631"/>
                    <a:pt x="631" y="532"/>
                    <a:pt x="752" y="532"/>
                  </a:cubicBezTo>
                  <a:close/>
                  <a:moveTo>
                    <a:pt x="752" y="1"/>
                  </a:moveTo>
                  <a:cubicBezTo>
                    <a:pt x="337" y="1"/>
                    <a:pt x="0" y="338"/>
                    <a:pt x="0" y="753"/>
                  </a:cubicBezTo>
                  <a:lnTo>
                    <a:pt x="0" y="1041"/>
                  </a:lnTo>
                  <a:cubicBezTo>
                    <a:pt x="0" y="1455"/>
                    <a:pt x="337" y="1793"/>
                    <a:pt x="752" y="1793"/>
                  </a:cubicBezTo>
                  <a:cubicBezTo>
                    <a:pt x="1167" y="1793"/>
                    <a:pt x="1505" y="1455"/>
                    <a:pt x="1505" y="1041"/>
                  </a:cubicBezTo>
                  <a:lnTo>
                    <a:pt x="1505" y="753"/>
                  </a:lnTo>
                  <a:cubicBezTo>
                    <a:pt x="1505" y="338"/>
                    <a:pt x="1167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62"/>
            <p:cNvSpPr/>
            <p:nvPr/>
          </p:nvSpPr>
          <p:spPr>
            <a:xfrm>
              <a:off x="3432008" y="4190151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3" y="532"/>
                  </a:moveTo>
                  <a:cubicBezTo>
                    <a:pt x="874" y="532"/>
                    <a:pt x="973" y="631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1"/>
                    <a:pt x="753" y="1261"/>
                  </a:cubicBezTo>
                  <a:cubicBezTo>
                    <a:pt x="631" y="1261"/>
                    <a:pt x="533" y="1163"/>
                    <a:pt x="533" y="1041"/>
                  </a:cubicBezTo>
                  <a:lnTo>
                    <a:pt x="533" y="753"/>
                  </a:lnTo>
                  <a:cubicBezTo>
                    <a:pt x="533" y="631"/>
                    <a:pt x="631" y="532"/>
                    <a:pt x="753" y="532"/>
                  </a:cubicBezTo>
                  <a:close/>
                  <a:moveTo>
                    <a:pt x="753" y="1"/>
                  </a:moveTo>
                  <a:cubicBezTo>
                    <a:pt x="338" y="1"/>
                    <a:pt x="1" y="338"/>
                    <a:pt x="1" y="753"/>
                  </a:cubicBezTo>
                  <a:lnTo>
                    <a:pt x="1" y="1041"/>
                  </a:lnTo>
                  <a:cubicBezTo>
                    <a:pt x="1" y="1455"/>
                    <a:pt x="338" y="1793"/>
                    <a:pt x="753" y="1793"/>
                  </a:cubicBezTo>
                  <a:cubicBezTo>
                    <a:pt x="1168" y="1793"/>
                    <a:pt x="1505" y="1455"/>
                    <a:pt x="1505" y="1041"/>
                  </a:cubicBezTo>
                  <a:lnTo>
                    <a:pt x="1505" y="753"/>
                  </a:lnTo>
                  <a:cubicBezTo>
                    <a:pt x="1505" y="338"/>
                    <a:pt x="1168" y="1"/>
                    <a:pt x="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62"/>
            <p:cNvSpPr/>
            <p:nvPr/>
          </p:nvSpPr>
          <p:spPr>
            <a:xfrm>
              <a:off x="3377083" y="4190151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2" y="532"/>
                  </a:moveTo>
                  <a:cubicBezTo>
                    <a:pt x="874" y="532"/>
                    <a:pt x="973" y="631"/>
                    <a:pt x="973" y="753"/>
                  </a:cubicBezTo>
                  <a:lnTo>
                    <a:pt x="973" y="1041"/>
                  </a:lnTo>
                  <a:cubicBezTo>
                    <a:pt x="973" y="1163"/>
                    <a:pt x="874" y="1261"/>
                    <a:pt x="752" y="1261"/>
                  </a:cubicBezTo>
                  <a:cubicBezTo>
                    <a:pt x="631" y="1261"/>
                    <a:pt x="532" y="1163"/>
                    <a:pt x="532" y="1041"/>
                  </a:cubicBezTo>
                  <a:lnTo>
                    <a:pt x="532" y="753"/>
                  </a:lnTo>
                  <a:cubicBezTo>
                    <a:pt x="532" y="631"/>
                    <a:pt x="631" y="532"/>
                    <a:pt x="752" y="532"/>
                  </a:cubicBezTo>
                  <a:close/>
                  <a:moveTo>
                    <a:pt x="752" y="1"/>
                  </a:moveTo>
                  <a:cubicBezTo>
                    <a:pt x="338" y="1"/>
                    <a:pt x="1" y="338"/>
                    <a:pt x="1" y="753"/>
                  </a:cubicBezTo>
                  <a:lnTo>
                    <a:pt x="1" y="1041"/>
                  </a:lnTo>
                  <a:cubicBezTo>
                    <a:pt x="1" y="1455"/>
                    <a:pt x="338" y="1793"/>
                    <a:pt x="752" y="1793"/>
                  </a:cubicBezTo>
                  <a:cubicBezTo>
                    <a:pt x="1167" y="1793"/>
                    <a:pt x="1505" y="1455"/>
                    <a:pt x="1505" y="1041"/>
                  </a:cubicBezTo>
                  <a:lnTo>
                    <a:pt x="1505" y="753"/>
                  </a:lnTo>
                  <a:cubicBezTo>
                    <a:pt x="1505" y="338"/>
                    <a:pt x="1167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62"/>
            <p:cNvSpPr/>
            <p:nvPr/>
          </p:nvSpPr>
          <p:spPr>
            <a:xfrm>
              <a:off x="3604877" y="4190151"/>
              <a:ext cx="26634" cy="59469"/>
            </a:xfrm>
            <a:custGeom>
              <a:rect b="b" l="l" r="r" t="t"/>
              <a:pathLst>
                <a:path extrusionOk="0" h="1793" w="803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270" y="532"/>
                  </a:lnTo>
                  <a:lnTo>
                    <a:pt x="270" y="1527"/>
                  </a:lnTo>
                  <a:cubicBezTo>
                    <a:pt x="270" y="1674"/>
                    <a:pt x="390" y="1792"/>
                    <a:pt x="536" y="1792"/>
                  </a:cubicBezTo>
                  <a:cubicBezTo>
                    <a:pt x="683" y="1792"/>
                    <a:pt x="802" y="1674"/>
                    <a:pt x="802" y="1527"/>
                  </a:cubicBezTo>
                  <a:lnTo>
                    <a:pt x="802" y="266"/>
                  </a:lnTo>
                  <a:cubicBezTo>
                    <a:pt x="802" y="120"/>
                    <a:pt x="683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62"/>
            <p:cNvSpPr/>
            <p:nvPr/>
          </p:nvSpPr>
          <p:spPr>
            <a:xfrm>
              <a:off x="3484844" y="4190151"/>
              <a:ext cx="26667" cy="59469"/>
            </a:xfrm>
            <a:custGeom>
              <a:rect b="b" l="l" r="r" t="t"/>
              <a:pathLst>
                <a:path extrusionOk="0" h="1793" w="804">
                  <a:moveTo>
                    <a:pt x="266" y="1"/>
                  </a:moveTo>
                  <a:cubicBezTo>
                    <a:pt x="119" y="1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71" y="532"/>
                  </a:lnTo>
                  <a:lnTo>
                    <a:pt x="271" y="1527"/>
                  </a:lnTo>
                  <a:cubicBezTo>
                    <a:pt x="271" y="1674"/>
                    <a:pt x="390" y="1792"/>
                    <a:pt x="537" y="1792"/>
                  </a:cubicBezTo>
                  <a:cubicBezTo>
                    <a:pt x="684" y="1792"/>
                    <a:pt x="802" y="1674"/>
                    <a:pt x="802" y="1527"/>
                  </a:cubicBezTo>
                  <a:lnTo>
                    <a:pt x="802" y="266"/>
                  </a:lnTo>
                  <a:cubicBezTo>
                    <a:pt x="803" y="120"/>
                    <a:pt x="684" y="1"/>
                    <a:pt x="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62"/>
            <p:cNvSpPr/>
            <p:nvPr/>
          </p:nvSpPr>
          <p:spPr>
            <a:xfrm>
              <a:off x="3517680" y="4190151"/>
              <a:ext cx="26634" cy="59469"/>
            </a:xfrm>
            <a:custGeom>
              <a:rect b="b" l="l" r="r" t="t"/>
              <a:pathLst>
                <a:path extrusionOk="0" h="1793" w="803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71" y="532"/>
                  </a:lnTo>
                  <a:lnTo>
                    <a:pt x="271" y="1527"/>
                  </a:lnTo>
                  <a:cubicBezTo>
                    <a:pt x="271" y="1674"/>
                    <a:pt x="390" y="1792"/>
                    <a:pt x="537" y="1792"/>
                  </a:cubicBezTo>
                  <a:cubicBezTo>
                    <a:pt x="684" y="1792"/>
                    <a:pt x="803" y="1674"/>
                    <a:pt x="803" y="1527"/>
                  </a:cubicBezTo>
                  <a:lnTo>
                    <a:pt x="803" y="266"/>
                  </a:lnTo>
                  <a:cubicBezTo>
                    <a:pt x="803" y="120"/>
                    <a:pt x="684" y="1"/>
                    <a:pt x="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62"/>
            <p:cNvSpPr/>
            <p:nvPr/>
          </p:nvSpPr>
          <p:spPr>
            <a:xfrm>
              <a:off x="3377083" y="4265010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2" y="532"/>
                  </a:moveTo>
                  <a:cubicBezTo>
                    <a:pt x="874" y="532"/>
                    <a:pt x="973" y="631"/>
                    <a:pt x="973" y="752"/>
                  </a:cubicBezTo>
                  <a:lnTo>
                    <a:pt x="973" y="1040"/>
                  </a:lnTo>
                  <a:cubicBezTo>
                    <a:pt x="973" y="1162"/>
                    <a:pt x="874" y="1261"/>
                    <a:pt x="752" y="1261"/>
                  </a:cubicBezTo>
                  <a:cubicBezTo>
                    <a:pt x="631" y="1261"/>
                    <a:pt x="532" y="1162"/>
                    <a:pt x="532" y="1040"/>
                  </a:cubicBezTo>
                  <a:lnTo>
                    <a:pt x="532" y="752"/>
                  </a:lnTo>
                  <a:cubicBezTo>
                    <a:pt x="532" y="631"/>
                    <a:pt x="631" y="532"/>
                    <a:pt x="752" y="532"/>
                  </a:cubicBezTo>
                  <a:close/>
                  <a:moveTo>
                    <a:pt x="752" y="0"/>
                  </a:moveTo>
                  <a:cubicBezTo>
                    <a:pt x="338" y="0"/>
                    <a:pt x="1" y="338"/>
                    <a:pt x="1" y="752"/>
                  </a:cubicBezTo>
                  <a:lnTo>
                    <a:pt x="1" y="1040"/>
                  </a:lnTo>
                  <a:cubicBezTo>
                    <a:pt x="1" y="1455"/>
                    <a:pt x="338" y="1793"/>
                    <a:pt x="752" y="1793"/>
                  </a:cubicBezTo>
                  <a:cubicBezTo>
                    <a:pt x="1167" y="1793"/>
                    <a:pt x="1505" y="1455"/>
                    <a:pt x="1505" y="1040"/>
                  </a:cubicBezTo>
                  <a:lnTo>
                    <a:pt x="1505" y="752"/>
                  </a:lnTo>
                  <a:cubicBezTo>
                    <a:pt x="1505" y="338"/>
                    <a:pt x="1167" y="0"/>
                    <a:pt x="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62"/>
            <p:cNvSpPr/>
            <p:nvPr/>
          </p:nvSpPr>
          <p:spPr>
            <a:xfrm>
              <a:off x="3464314" y="4265010"/>
              <a:ext cx="49917" cy="59502"/>
            </a:xfrm>
            <a:custGeom>
              <a:rect b="b" l="l" r="r" t="t"/>
              <a:pathLst>
                <a:path extrusionOk="0" h="1794" w="1505">
                  <a:moveTo>
                    <a:pt x="753" y="532"/>
                  </a:moveTo>
                  <a:cubicBezTo>
                    <a:pt x="874" y="532"/>
                    <a:pt x="973" y="631"/>
                    <a:pt x="973" y="752"/>
                  </a:cubicBezTo>
                  <a:lnTo>
                    <a:pt x="973" y="1040"/>
                  </a:lnTo>
                  <a:cubicBezTo>
                    <a:pt x="973" y="1162"/>
                    <a:pt x="874" y="1261"/>
                    <a:pt x="753" y="1261"/>
                  </a:cubicBezTo>
                  <a:cubicBezTo>
                    <a:pt x="631" y="1261"/>
                    <a:pt x="532" y="1162"/>
                    <a:pt x="532" y="1040"/>
                  </a:cubicBezTo>
                  <a:lnTo>
                    <a:pt x="532" y="752"/>
                  </a:lnTo>
                  <a:cubicBezTo>
                    <a:pt x="532" y="631"/>
                    <a:pt x="631" y="532"/>
                    <a:pt x="753" y="532"/>
                  </a:cubicBezTo>
                  <a:close/>
                  <a:moveTo>
                    <a:pt x="753" y="0"/>
                  </a:moveTo>
                  <a:cubicBezTo>
                    <a:pt x="338" y="0"/>
                    <a:pt x="0" y="338"/>
                    <a:pt x="0" y="752"/>
                  </a:cubicBezTo>
                  <a:lnTo>
                    <a:pt x="0" y="1040"/>
                  </a:lnTo>
                  <a:cubicBezTo>
                    <a:pt x="0" y="1455"/>
                    <a:pt x="338" y="1793"/>
                    <a:pt x="753" y="1793"/>
                  </a:cubicBezTo>
                  <a:cubicBezTo>
                    <a:pt x="1167" y="1793"/>
                    <a:pt x="1504" y="1455"/>
                    <a:pt x="1504" y="1040"/>
                  </a:cubicBezTo>
                  <a:lnTo>
                    <a:pt x="1504" y="752"/>
                  </a:lnTo>
                  <a:cubicBezTo>
                    <a:pt x="1504" y="338"/>
                    <a:pt x="1167" y="0"/>
                    <a:pt x="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62"/>
            <p:cNvSpPr/>
            <p:nvPr/>
          </p:nvSpPr>
          <p:spPr>
            <a:xfrm>
              <a:off x="3583750" y="4265010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2" y="532"/>
                  </a:moveTo>
                  <a:cubicBezTo>
                    <a:pt x="875" y="532"/>
                    <a:pt x="973" y="631"/>
                    <a:pt x="973" y="752"/>
                  </a:cubicBezTo>
                  <a:lnTo>
                    <a:pt x="973" y="1040"/>
                  </a:lnTo>
                  <a:cubicBezTo>
                    <a:pt x="973" y="1162"/>
                    <a:pt x="875" y="1261"/>
                    <a:pt x="752" y="1261"/>
                  </a:cubicBezTo>
                  <a:cubicBezTo>
                    <a:pt x="631" y="1261"/>
                    <a:pt x="533" y="1162"/>
                    <a:pt x="533" y="1040"/>
                  </a:cubicBezTo>
                  <a:lnTo>
                    <a:pt x="533" y="752"/>
                  </a:lnTo>
                  <a:cubicBezTo>
                    <a:pt x="533" y="631"/>
                    <a:pt x="631" y="532"/>
                    <a:pt x="752" y="532"/>
                  </a:cubicBezTo>
                  <a:close/>
                  <a:moveTo>
                    <a:pt x="752" y="0"/>
                  </a:moveTo>
                  <a:cubicBezTo>
                    <a:pt x="338" y="0"/>
                    <a:pt x="1" y="338"/>
                    <a:pt x="1" y="752"/>
                  </a:cubicBezTo>
                  <a:lnTo>
                    <a:pt x="1" y="1040"/>
                  </a:lnTo>
                  <a:cubicBezTo>
                    <a:pt x="1" y="1455"/>
                    <a:pt x="338" y="1793"/>
                    <a:pt x="752" y="1793"/>
                  </a:cubicBezTo>
                  <a:cubicBezTo>
                    <a:pt x="1167" y="1793"/>
                    <a:pt x="1505" y="1455"/>
                    <a:pt x="1505" y="1040"/>
                  </a:cubicBezTo>
                  <a:lnTo>
                    <a:pt x="1505" y="752"/>
                  </a:lnTo>
                  <a:cubicBezTo>
                    <a:pt x="1505" y="338"/>
                    <a:pt x="1167" y="0"/>
                    <a:pt x="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62"/>
            <p:cNvSpPr/>
            <p:nvPr/>
          </p:nvSpPr>
          <p:spPr>
            <a:xfrm>
              <a:off x="3638675" y="4265010"/>
              <a:ext cx="49950" cy="59502"/>
            </a:xfrm>
            <a:custGeom>
              <a:rect b="b" l="l" r="r" t="t"/>
              <a:pathLst>
                <a:path extrusionOk="0" h="1794" w="1506">
                  <a:moveTo>
                    <a:pt x="754" y="532"/>
                  </a:moveTo>
                  <a:cubicBezTo>
                    <a:pt x="875" y="532"/>
                    <a:pt x="973" y="631"/>
                    <a:pt x="973" y="752"/>
                  </a:cubicBezTo>
                  <a:lnTo>
                    <a:pt x="973" y="1040"/>
                  </a:lnTo>
                  <a:cubicBezTo>
                    <a:pt x="973" y="1162"/>
                    <a:pt x="875" y="1261"/>
                    <a:pt x="754" y="1261"/>
                  </a:cubicBezTo>
                  <a:cubicBezTo>
                    <a:pt x="631" y="1261"/>
                    <a:pt x="533" y="1162"/>
                    <a:pt x="533" y="1040"/>
                  </a:cubicBezTo>
                  <a:lnTo>
                    <a:pt x="533" y="752"/>
                  </a:lnTo>
                  <a:cubicBezTo>
                    <a:pt x="533" y="631"/>
                    <a:pt x="631" y="532"/>
                    <a:pt x="754" y="532"/>
                  </a:cubicBezTo>
                  <a:close/>
                  <a:moveTo>
                    <a:pt x="754" y="0"/>
                  </a:moveTo>
                  <a:cubicBezTo>
                    <a:pt x="339" y="0"/>
                    <a:pt x="1" y="338"/>
                    <a:pt x="1" y="752"/>
                  </a:cubicBezTo>
                  <a:lnTo>
                    <a:pt x="1" y="1040"/>
                  </a:lnTo>
                  <a:cubicBezTo>
                    <a:pt x="1" y="1455"/>
                    <a:pt x="339" y="1793"/>
                    <a:pt x="754" y="1793"/>
                  </a:cubicBezTo>
                  <a:cubicBezTo>
                    <a:pt x="1168" y="1793"/>
                    <a:pt x="1505" y="1455"/>
                    <a:pt x="1505" y="1040"/>
                  </a:cubicBezTo>
                  <a:lnTo>
                    <a:pt x="1505" y="752"/>
                  </a:lnTo>
                  <a:cubicBezTo>
                    <a:pt x="1505" y="338"/>
                    <a:pt x="1168" y="0"/>
                    <a:pt x="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62"/>
            <p:cNvSpPr/>
            <p:nvPr/>
          </p:nvSpPr>
          <p:spPr>
            <a:xfrm>
              <a:off x="3430416" y="4265010"/>
              <a:ext cx="26634" cy="59436"/>
            </a:xfrm>
            <a:custGeom>
              <a:rect b="b" l="l" r="r" t="t"/>
              <a:pathLst>
                <a:path extrusionOk="0" h="1792" w="803">
                  <a:moveTo>
                    <a:pt x="266" y="0"/>
                  </a:moveTo>
                  <a:cubicBezTo>
                    <a:pt x="120" y="0"/>
                    <a:pt x="0" y="119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271" y="532"/>
                  </a:lnTo>
                  <a:lnTo>
                    <a:pt x="271" y="1526"/>
                  </a:lnTo>
                  <a:cubicBezTo>
                    <a:pt x="271" y="1673"/>
                    <a:pt x="390" y="1792"/>
                    <a:pt x="536" y="1792"/>
                  </a:cubicBezTo>
                  <a:cubicBezTo>
                    <a:pt x="683" y="1792"/>
                    <a:pt x="802" y="1673"/>
                    <a:pt x="802" y="1526"/>
                  </a:cubicBezTo>
                  <a:lnTo>
                    <a:pt x="802" y="266"/>
                  </a:lnTo>
                  <a:cubicBezTo>
                    <a:pt x="802" y="119"/>
                    <a:pt x="683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62"/>
            <p:cNvSpPr/>
            <p:nvPr/>
          </p:nvSpPr>
          <p:spPr>
            <a:xfrm>
              <a:off x="3516884" y="4265010"/>
              <a:ext cx="26634" cy="59436"/>
            </a:xfrm>
            <a:custGeom>
              <a:rect b="b" l="l" r="r" t="t"/>
              <a:pathLst>
                <a:path extrusionOk="0" h="1792" w="80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70" y="532"/>
                  </a:lnTo>
                  <a:lnTo>
                    <a:pt x="270" y="1526"/>
                  </a:lnTo>
                  <a:cubicBezTo>
                    <a:pt x="270" y="1673"/>
                    <a:pt x="389" y="1792"/>
                    <a:pt x="536" y="1792"/>
                  </a:cubicBezTo>
                  <a:cubicBezTo>
                    <a:pt x="683" y="1792"/>
                    <a:pt x="801" y="1673"/>
                    <a:pt x="801" y="1526"/>
                  </a:cubicBezTo>
                  <a:lnTo>
                    <a:pt x="801" y="266"/>
                  </a:lnTo>
                  <a:cubicBezTo>
                    <a:pt x="802" y="119"/>
                    <a:pt x="683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62"/>
            <p:cNvSpPr/>
            <p:nvPr/>
          </p:nvSpPr>
          <p:spPr>
            <a:xfrm>
              <a:off x="3549720" y="4265010"/>
              <a:ext cx="26600" cy="59436"/>
            </a:xfrm>
            <a:custGeom>
              <a:rect b="b" l="l" r="r" t="t"/>
              <a:pathLst>
                <a:path extrusionOk="0" h="1792" w="802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70" y="532"/>
                  </a:lnTo>
                  <a:lnTo>
                    <a:pt x="270" y="1526"/>
                  </a:lnTo>
                  <a:cubicBezTo>
                    <a:pt x="270" y="1673"/>
                    <a:pt x="389" y="1792"/>
                    <a:pt x="536" y="1792"/>
                  </a:cubicBezTo>
                  <a:cubicBezTo>
                    <a:pt x="683" y="1792"/>
                    <a:pt x="802" y="1673"/>
                    <a:pt x="802" y="1526"/>
                  </a:cubicBezTo>
                  <a:lnTo>
                    <a:pt x="802" y="266"/>
                  </a:lnTo>
                  <a:cubicBezTo>
                    <a:pt x="802" y="119"/>
                    <a:pt x="683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62"/>
            <p:cNvSpPr/>
            <p:nvPr/>
          </p:nvSpPr>
          <p:spPr>
            <a:xfrm>
              <a:off x="3705143" y="4093236"/>
              <a:ext cx="136551" cy="82123"/>
            </a:xfrm>
            <a:custGeom>
              <a:rect b="b" l="l" r="r" t="t"/>
              <a:pathLst>
                <a:path extrusionOk="0" h="2476" w="4117">
                  <a:moveTo>
                    <a:pt x="3203" y="0"/>
                  </a:moveTo>
                  <a:cubicBezTo>
                    <a:pt x="3056" y="0"/>
                    <a:pt x="2937" y="120"/>
                    <a:pt x="2937" y="266"/>
                  </a:cubicBezTo>
                  <a:lnTo>
                    <a:pt x="2937" y="1945"/>
                  </a:lnTo>
                  <a:lnTo>
                    <a:pt x="2706" y="1945"/>
                  </a:lnTo>
                  <a:lnTo>
                    <a:pt x="2706" y="1333"/>
                  </a:lnTo>
                  <a:cubicBezTo>
                    <a:pt x="2706" y="1186"/>
                    <a:pt x="2587" y="1068"/>
                    <a:pt x="2440" y="1068"/>
                  </a:cubicBezTo>
                  <a:cubicBezTo>
                    <a:pt x="2293" y="1068"/>
                    <a:pt x="2174" y="1187"/>
                    <a:pt x="2174" y="1333"/>
                  </a:cubicBezTo>
                  <a:lnTo>
                    <a:pt x="2174" y="1945"/>
                  </a:lnTo>
                  <a:lnTo>
                    <a:pt x="1942" y="1945"/>
                  </a:lnTo>
                  <a:lnTo>
                    <a:pt x="1942" y="685"/>
                  </a:lnTo>
                  <a:cubicBezTo>
                    <a:pt x="1942" y="538"/>
                    <a:pt x="1823" y="419"/>
                    <a:pt x="1676" y="419"/>
                  </a:cubicBezTo>
                  <a:cubicBezTo>
                    <a:pt x="1529" y="419"/>
                    <a:pt x="1411" y="538"/>
                    <a:pt x="1411" y="685"/>
                  </a:cubicBezTo>
                  <a:lnTo>
                    <a:pt x="1411" y="1945"/>
                  </a:lnTo>
                  <a:lnTo>
                    <a:pt x="1179" y="1945"/>
                  </a:lnTo>
                  <a:lnTo>
                    <a:pt x="1179" y="1333"/>
                  </a:lnTo>
                  <a:cubicBezTo>
                    <a:pt x="1179" y="1186"/>
                    <a:pt x="1060" y="1068"/>
                    <a:pt x="913" y="1068"/>
                  </a:cubicBezTo>
                  <a:cubicBezTo>
                    <a:pt x="766" y="1068"/>
                    <a:pt x="647" y="1187"/>
                    <a:pt x="647" y="1333"/>
                  </a:cubicBezTo>
                  <a:lnTo>
                    <a:pt x="647" y="1945"/>
                  </a:lnTo>
                  <a:lnTo>
                    <a:pt x="266" y="1945"/>
                  </a:lnTo>
                  <a:cubicBezTo>
                    <a:pt x="119" y="1945"/>
                    <a:pt x="0" y="2064"/>
                    <a:pt x="0" y="2211"/>
                  </a:cubicBezTo>
                  <a:cubicBezTo>
                    <a:pt x="0" y="2357"/>
                    <a:pt x="119" y="2476"/>
                    <a:pt x="266" y="2476"/>
                  </a:cubicBezTo>
                  <a:lnTo>
                    <a:pt x="3850" y="2476"/>
                  </a:lnTo>
                  <a:cubicBezTo>
                    <a:pt x="3997" y="2476"/>
                    <a:pt x="4116" y="2357"/>
                    <a:pt x="4116" y="2211"/>
                  </a:cubicBezTo>
                  <a:cubicBezTo>
                    <a:pt x="4115" y="2064"/>
                    <a:pt x="3996" y="1945"/>
                    <a:pt x="3849" y="1945"/>
                  </a:cubicBezTo>
                  <a:lnTo>
                    <a:pt x="3468" y="1945"/>
                  </a:lnTo>
                  <a:lnTo>
                    <a:pt x="3468" y="266"/>
                  </a:lnTo>
                  <a:cubicBezTo>
                    <a:pt x="3468" y="120"/>
                    <a:pt x="3349" y="0"/>
                    <a:pt x="3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62"/>
            <p:cNvSpPr/>
            <p:nvPr/>
          </p:nvSpPr>
          <p:spPr>
            <a:xfrm>
              <a:off x="3705110" y="4194397"/>
              <a:ext cx="64113" cy="17645"/>
            </a:xfrm>
            <a:custGeom>
              <a:rect b="b" l="l" r="r" t="t"/>
              <a:pathLst>
                <a:path extrusionOk="0" h="532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667" y="532"/>
                  </a:lnTo>
                  <a:cubicBezTo>
                    <a:pt x="1813" y="532"/>
                    <a:pt x="1932" y="413"/>
                    <a:pt x="1932" y="267"/>
                  </a:cubicBezTo>
                  <a:cubicBezTo>
                    <a:pt x="1932" y="120"/>
                    <a:pt x="1813" y="1"/>
                    <a:pt x="1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62"/>
            <p:cNvSpPr/>
            <p:nvPr/>
          </p:nvSpPr>
          <p:spPr>
            <a:xfrm>
              <a:off x="3705110" y="4221097"/>
              <a:ext cx="64113" cy="17678"/>
            </a:xfrm>
            <a:custGeom>
              <a:rect b="b" l="l" r="r" t="t"/>
              <a:pathLst>
                <a:path extrusionOk="0" h="533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1667" y="533"/>
                  </a:lnTo>
                  <a:cubicBezTo>
                    <a:pt x="1813" y="533"/>
                    <a:pt x="1932" y="414"/>
                    <a:pt x="1932" y="267"/>
                  </a:cubicBezTo>
                  <a:cubicBezTo>
                    <a:pt x="1932" y="120"/>
                    <a:pt x="1813" y="1"/>
                    <a:pt x="1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62"/>
            <p:cNvSpPr/>
            <p:nvPr/>
          </p:nvSpPr>
          <p:spPr>
            <a:xfrm>
              <a:off x="3705110" y="4247797"/>
              <a:ext cx="64113" cy="17645"/>
            </a:xfrm>
            <a:custGeom>
              <a:rect b="b" l="l" r="r" t="t"/>
              <a:pathLst>
                <a:path extrusionOk="0" h="532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2"/>
                    <a:pt x="266" y="532"/>
                  </a:cubicBezTo>
                  <a:lnTo>
                    <a:pt x="1667" y="532"/>
                  </a:lnTo>
                  <a:cubicBezTo>
                    <a:pt x="1813" y="532"/>
                    <a:pt x="1932" y="413"/>
                    <a:pt x="1932" y="267"/>
                  </a:cubicBezTo>
                  <a:cubicBezTo>
                    <a:pt x="1932" y="120"/>
                    <a:pt x="1813" y="1"/>
                    <a:pt x="1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62"/>
            <p:cNvSpPr/>
            <p:nvPr/>
          </p:nvSpPr>
          <p:spPr>
            <a:xfrm>
              <a:off x="3777547" y="4194397"/>
              <a:ext cx="64113" cy="17645"/>
            </a:xfrm>
            <a:custGeom>
              <a:rect b="b" l="l" r="r" t="t"/>
              <a:pathLst>
                <a:path extrusionOk="0" h="532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666" y="532"/>
                  </a:lnTo>
                  <a:cubicBezTo>
                    <a:pt x="1813" y="532"/>
                    <a:pt x="1932" y="413"/>
                    <a:pt x="1932" y="267"/>
                  </a:cubicBezTo>
                  <a:cubicBezTo>
                    <a:pt x="1932" y="120"/>
                    <a:pt x="1813" y="1"/>
                    <a:pt x="1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62"/>
            <p:cNvSpPr/>
            <p:nvPr/>
          </p:nvSpPr>
          <p:spPr>
            <a:xfrm>
              <a:off x="3777547" y="4221097"/>
              <a:ext cx="64113" cy="17678"/>
            </a:xfrm>
            <a:custGeom>
              <a:rect b="b" l="l" r="r" t="t"/>
              <a:pathLst>
                <a:path extrusionOk="0" h="533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1666" y="533"/>
                  </a:lnTo>
                  <a:cubicBezTo>
                    <a:pt x="1813" y="533"/>
                    <a:pt x="1932" y="414"/>
                    <a:pt x="1932" y="267"/>
                  </a:cubicBezTo>
                  <a:cubicBezTo>
                    <a:pt x="1932" y="120"/>
                    <a:pt x="1813" y="1"/>
                    <a:pt x="1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62"/>
            <p:cNvSpPr/>
            <p:nvPr/>
          </p:nvSpPr>
          <p:spPr>
            <a:xfrm>
              <a:off x="3777547" y="4247797"/>
              <a:ext cx="64113" cy="17645"/>
            </a:xfrm>
            <a:custGeom>
              <a:rect b="b" l="l" r="r" t="t"/>
              <a:pathLst>
                <a:path extrusionOk="0" h="532" w="19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2"/>
                    <a:pt x="266" y="532"/>
                  </a:cubicBezTo>
                  <a:lnTo>
                    <a:pt x="1666" y="532"/>
                  </a:lnTo>
                  <a:cubicBezTo>
                    <a:pt x="1813" y="532"/>
                    <a:pt x="1932" y="413"/>
                    <a:pt x="1932" y="267"/>
                  </a:cubicBezTo>
                  <a:cubicBezTo>
                    <a:pt x="1932" y="120"/>
                    <a:pt x="1813" y="1"/>
                    <a:pt x="1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62"/>
            <p:cNvSpPr/>
            <p:nvPr/>
          </p:nvSpPr>
          <p:spPr>
            <a:xfrm>
              <a:off x="3705740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895"/>
                  </a:lnTo>
                  <a:cubicBezTo>
                    <a:pt x="1" y="1042"/>
                    <a:pt x="120" y="1160"/>
                    <a:pt x="267" y="1160"/>
                  </a:cubicBezTo>
                  <a:cubicBezTo>
                    <a:pt x="413" y="1160"/>
                    <a:pt x="532" y="1042"/>
                    <a:pt x="532" y="895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62"/>
            <p:cNvSpPr/>
            <p:nvPr/>
          </p:nvSpPr>
          <p:spPr>
            <a:xfrm>
              <a:off x="3729521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895"/>
                  </a:lnTo>
                  <a:cubicBezTo>
                    <a:pt x="0" y="1042"/>
                    <a:pt x="119" y="1160"/>
                    <a:pt x="266" y="1160"/>
                  </a:cubicBezTo>
                  <a:cubicBezTo>
                    <a:pt x="413" y="1160"/>
                    <a:pt x="532" y="1042"/>
                    <a:pt x="532" y="895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62"/>
            <p:cNvSpPr/>
            <p:nvPr/>
          </p:nvSpPr>
          <p:spPr>
            <a:xfrm>
              <a:off x="3753269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895"/>
                  </a:lnTo>
                  <a:cubicBezTo>
                    <a:pt x="1" y="1042"/>
                    <a:pt x="120" y="1160"/>
                    <a:pt x="267" y="1160"/>
                  </a:cubicBezTo>
                  <a:cubicBezTo>
                    <a:pt x="414" y="1160"/>
                    <a:pt x="533" y="1042"/>
                    <a:pt x="533" y="895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62"/>
            <p:cNvSpPr/>
            <p:nvPr/>
          </p:nvSpPr>
          <p:spPr>
            <a:xfrm>
              <a:off x="3777083" y="4283750"/>
              <a:ext cx="17645" cy="38507"/>
            </a:xfrm>
            <a:custGeom>
              <a:rect b="b" l="l" r="r" t="t"/>
              <a:pathLst>
                <a:path extrusionOk="0" h="1161" w="532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lnTo>
                    <a:pt x="1" y="895"/>
                  </a:lnTo>
                  <a:cubicBezTo>
                    <a:pt x="1" y="1042"/>
                    <a:pt x="120" y="1160"/>
                    <a:pt x="266" y="1160"/>
                  </a:cubicBezTo>
                  <a:cubicBezTo>
                    <a:pt x="412" y="1160"/>
                    <a:pt x="531" y="1042"/>
                    <a:pt x="531" y="895"/>
                  </a:cubicBezTo>
                  <a:lnTo>
                    <a:pt x="531" y="266"/>
                  </a:lnTo>
                  <a:cubicBezTo>
                    <a:pt x="531" y="119"/>
                    <a:pt x="412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62"/>
            <p:cNvSpPr/>
            <p:nvPr/>
          </p:nvSpPr>
          <p:spPr>
            <a:xfrm>
              <a:off x="3800864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895"/>
                  </a:lnTo>
                  <a:cubicBezTo>
                    <a:pt x="0" y="1042"/>
                    <a:pt x="119" y="1160"/>
                    <a:pt x="266" y="1160"/>
                  </a:cubicBezTo>
                  <a:cubicBezTo>
                    <a:pt x="413" y="1160"/>
                    <a:pt x="532" y="1042"/>
                    <a:pt x="532" y="895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62"/>
            <p:cNvSpPr/>
            <p:nvPr/>
          </p:nvSpPr>
          <p:spPr>
            <a:xfrm>
              <a:off x="3824612" y="4283750"/>
              <a:ext cx="17678" cy="38507"/>
            </a:xfrm>
            <a:custGeom>
              <a:rect b="b" l="l" r="r" t="t"/>
              <a:pathLst>
                <a:path extrusionOk="0" h="1161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895"/>
                  </a:lnTo>
                  <a:cubicBezTo>
                    <a:pt x="1" y="1042"/>
                    <a:pt x="120" y="1160"/>
                    <a:pt x="267" y="1160"/>
                  </a:cubicBezTo>
                  <a:cubicBezTo>
                    <a:pt x="414" y="1160"/>
                    <a:pt x="533" y="1042"/>
                    <a:pt x="533" y="895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8" name="Google Shape;2188;p62"/>
          <p:cNvSpPr/>
          <p:nvPr/>
        </p:nvSpPr>
        <p:spPr>
          <a:xfrm rot="5400000">
            <a:off x="7736063" y="246655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89" name="Google Shape;2189;p62"/>
          <p:cNvGrpSpPr/>
          <p:nvPr/>
        </p:nvGrpSpPr>
        <p:grpSpPr>
          <a:xfrm>
            <a:off x="7977373" y="441533"/>
            <a:ext cx="534368" cy="536674"/>
            <a:chOff x="1923053" y="4001992"/>
            <a:chExt cx="599403" cy="601990"/>
          </a:xfrm>
        </p:grpSpPr>
        <p:sp>
          <p:nvSpPr>
            <p:cNvPr id="2190" name="Google Shape;2190;p62"/>
            <p:cNvSpPr/>
            <p:nvPr/>
          </p:nvSpPr>
          <p:spPr>
            <a:xfrm>
              <a:off x="2249886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1"/>
                  </a:moveTo>
                  <a:cubicBezTo>
                    <a:pt x="196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5"/>
                  </a:cubicBezTo>
                  <a:cubicBezTo>
                    <a:pt x="128" y="505"/>
                    <a:pt x="196" y="533"/>
                    <a:pt x="265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3" y="405"/>
                    <a:pt x="532" y="336"/>
                    <a:pt x="532" y="267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62"/>
            <p:cNvSpPr/>
            <p:nvPr/>
          </p:nvSpPr>
          <p:spPr>
            <a:xfrm>
              <a:off x="2290682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6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6"/>
                  </a:cubicBezTo>
                  <a:cubicBezTo>
                    <a:pt x="504" y="405"/>
                    <a:pt x="532" y="337"/>
                    <a:pt x="532" y="267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62"/>
            <p:cNvSpPr/>
            <p:nvPr/>
          </p:nvSpPr>
          <p:spPr>
            <a:xfrm>
              <a:off x="2331478" y="40616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5"/>
                    <a:pt x="197" y="533"/>
                    <a:pt x="266" y="533"/>
                  </a:cubicBezTo>
                  <a:cubicBezTo>
                    <a:pt x="336" y="533"/>
                    <a:pt x="405" y="505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62"/>
            <p:cNvSpPr/>
            <p:nvPr/>
          </p:nvSpPr>
          <p:spPr>
            <a:xfrm>
              <a:off x="1965839" y="4044015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4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62"/>
            <p:cNvSpPr/>
            <p:nvPr/>
          </p:nvSpPr>
          <p:spPr>
            <a:xfrm>
              <a:off x="1998244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62"/>
            <p:cNvSpPr/>
            <p:nvPr/>
          </p:nvSpPr>
          <p:spPr>
            <a:xfrm>
              <a:off x="2030715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4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4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62"/>
            <p:cNvSpPr/>
            <p:nvPr/>
          </p:nvSpPr>
          <p:spPr>
            <a:xfrm>
              <a:off x="2063119" y="4044015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4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4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62"/>
            <p:cNvSpPr/>
            <p:nvPr/>
          </p:nvSpPr>
          <p:spPr>
            <a:xfrm>
              <a:off x="2249886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5" y="0"/>
                  </a:moveTo>
                  <a:cubicBezTo>
                    <a:pt x="196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5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3" y="405"/>
                    <a:pt x="532" y="337"/>
                    <a:pt x="532" y="266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62"/>
            <p:cNvSpPr/>
            <p:nvPr/>
          </p:nvSpPr>
          <p:spPr>
            <a:xfrm>
              <a:off x="2290682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7"/>
                    <a:pt x="28" y="405"/>
                    <a:pt x="78" y="454"/>
                  </a:cubicBezTo>
                  <a:cubicBezTo>
                    <a:pt x="128" y="505"/>
                    <a:pt x="196" y="532"/>
                    <a:pt x="266" y="532"/>
                  </a:cubicBezTo>
                  <a:cubicBezTo>
                    <a:pt x="336" y="532"/>
                    <a:pt x="405" y="505"/>
                    <a:pt x="454" y="454"/>
                  </a:cubicBezTo>
                  <a:cubicBezTo>
                    <a:pt x="504" y="405"/>
                    <a:pt x="532" y="337"/>
                    <a:pt x="532" y="266"/>
                  </a:cubicBezTo>
                  <a:cubicBezTo>
                    <a:pt x="532" y="197"/>
                    <a:pt x="504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62"/>
            <p:cNvSpPr/>
            <p:nvPr/>
          </p:nvSpPr>
          <p:spPr>
            <a:xfrm>
              <a:off x="2331478" y="4181130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7" y="0"/>
                    <a:pt x="128" y="29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5"/>
                  </a:cubicBezTo>
                  <a:cubicBezTo>
                    <a:pt x="128" y="505"/>
                    <a:pt x="197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5" y="405"/>
                    <a:pt x="532" y="336"/>
                    <a:pt x="532" y="266"/>
                  </a:cubicBezTo>
                  <a:cubicBezTo>
                    <a:pt x="532" y="197"/>
                    <a:pt x="505" y="129"/>
                    <a:pt x="454" y="79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62"/>
            <p:cNvSpPr/>
            <p:nvPr/>
          </p:nvSpPr>
          <p:spPr>
            <a:xfrm>
              <a:off x="1965839" y="4163452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7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62"/>
            <p:cNvSpPr/>
            <p:nvPr/>
          </p:nvSpPr>
          <p:spPr>
            <a:xfrm>
              <a:off x="1998244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62"/>
            <p:cNvSpPr/>
            <p:nvPr/>
          </p:nvSpPr>
          <p:spPr>
            <a:xfrm>
              <a:off x="2030715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62"/>
            <p:cNvSpPr/>
            <p:nvPr/>
          </p:nvSpPr>
          <p:spPr>
            <a:xfrm>
              <a:off x="2063119" y="4163452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62"/>
            <p:cNvSpPr/>
            <p:nvPr/>
          </p:nvSpPr>
          <p:spPr>
            <a:xfrm>
              <a:off x="2249886" y="4300599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5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5"/>
                    <a:pt x="28" y="404"/>
                    <a:pt x="78" y="453"/>
                  </a:cubicBezTo>
                  <a:cubicBezTo>
                    <a:pt x="128" y="503"/>
                    <a:pt x="196" y="531"/>
                    <a:pt x="265" y="531"/>
                  </a:cubicBezTo>
                  <a:cubicBezTo>
                    <a:pt x="336" y="531"/>
                    <a:pt x="405" y="502"/>
                    <a:pt x="454" y="453"/>
                  </a:cubicBezTo>
                  <a:cubicBezTo>
                    <a:pt x="503" y="404"/>
                    <a:pt x="532" y="335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62"/>
            <p:cNvSpPr/>
            <p:nvPr/>
          </p:nvSpPr>
          <p:spPr>
            <a:xfrm>
              <a:off x="1965839" y="4282888"/>
              <a:ext cx="17645" cy="53068"/>
            </a:xfrm>
            <a:custGeom>
              <a:rect b="b" l="l" r="r" t="t"/>
              <a:pathLst>
                <a:path extrusionOk="0" h="1600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62"/>
            <p:cNvSpPr/>
            <p:nvPr/>
          </p:nvSpPr>
          <p:spPr>
            <a:xfrm>
              <a:off x="1998244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62"/>
            <p:cNvSpPr/>
            <p:nvPr/>
          </p:nvSpPr>
          <p:spPr>
            <a:xfrm>
              <a:off x="2030715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62"/>
            <p:cNvSpPr/>
            <p:nvPr/>
          </p:nvSpPr>
          <p:spPr>
            <a:xfrm>
              <a:off x="2063119" y="4282888"/>
              <a:ext cx="17678" cy="53068"/>
            </a:xfrm>
            <a:custGeom>
              <a:rect b="b" l="l" r="r" t="t"/>
              <a:pathLst>
                <a:path extrusionOk="0" h="1600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62"/>
            <p:cNvSpPr/>
            <p:nvPr/>
          </p:nvSpPr>
          <p:spPr>
            <a:xfrm>
              <a:off x="2249886" y="4420035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5" y="0"/>
                  </a:moveTo>
                  <a:cubicBezTo>
                    <a:pt x="196" y="0"/>
                    <a:pt x="128" y="28"/>
                    <a:pt x="78" y="77"/>
                  </a:cubicBezTo>
                  <a:cubicBezTo>
                    <a:pt x="28" y="127"/>
                    <a:pt x="0" y="195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8" y="503"/>
                    <a:pt x="196" y="532"/>
                    <a:pt x="265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7"/>
                    <a:pt x="454" y="77"/>
                  </a:cubicBezTo>
                  <a:cubicBezTo>
                    <a:pt x="405" y="28"/>
                    <a:pt x="33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62"/>
            <p:cNvSpPr/>
            <p:nvPr/>
          </p:nvSpPr>
          <p:spPr>
            <a:xfrm>
              <a:off x="1965839" y="4402324"/>
              <a:ext cx="17645" cy="53035"/>
            </a:xfrm>
            <a:custGeom>
              <a:rect b="b" l="l" r="r" t="t"/>
              <a:pathLst>
                <a:path extrusionOk="0" h="1599" w="53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5" y="1599"/>
                  </a:cubicBezTo>
                  <a:cubicBezTo>
                    <a:pt x="413" y="1599"/>
                    <a:pt x="531" y="1480"/>
                    <a:pt x="531" y="1333"/>
                  </a:cubicBezTo>
                  <a:lnTo>
                    <a:pt x="531" y="266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62"/>
            <p:cNvSpPr/>
            <p:nvPr/>
          </p:nvSpPr>
          <p:spPr>
            <a:xfrm>
              <a:off x="1998244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4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62"/>
            <p:cNvSpPr/>
            <p:nvPr/>
          </p:nvSpPr>
          <p:spPr>
            <a:xfrm>
              <a:off x="2030715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33"/>
                  </a:lnTo>
                  <a:cubicBezTo>
                    <a:pt x="0" y="1480"/>
                    <a:pt x="119" y="1599"/>
                    <a:pt x="266" y="1599"/>
                  </a:cubicBezTo>
                  <a:cubicBezTo>
                    <a:pt x="413" y="1599"/>
                    <a:pt x="532" y="1480"/>
                    <a:pt x="532" y="133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62"/>
            <p:cNvSpPr/>
            <p:nvPr/>
          </p:nvSpPr>
          <p:spPr>
            <a:xfrm>
              <a:off x="2063119" y="4402324"/>
              <a:ext cx="17678" cy="53035"/>
            </a:xfrm>
            <a:custGeom>
              <a:rect b="b" l="l" r="r" t="t"/>
              <a:pathLst>
                <a:path extrusionOk="0" h="1599" w="533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33"/>
                  </a:lnTo>
                  <a:cubicBezTo>
                    <a:pt x="1" y="1480"/>
                    <a:pt x="120" y="1599"/>
                    <a:pt x="267" y="1599"/>
                  </a:cubicBezTo>
                  <a:cubicBezTo>
                    <a:pt x="413" y="1599"/>
                    <a:pt x="533" y="1480"/>
                    <a:pt x="533" y="1333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62"/>
            <p:cNvSpPr/>
            <p:nvPr/>
          </p:nvSpPr>
          <p:spPr>
            <a:xfrm>
              <a:off x="1923053" y="4001992"/>
              <a:ext cx="599403" cy="601990"/>
            </a:xfrm>
            <a:custGeom>
              <a:rect b="b" l="l" r="r" t="t"/>
              <a:pathLst>
                <a:path extrusionOk="0" h="18150" w="18072">
                  <a:moveTo>
                    <a:pt x="8465" y="3290"/>
                  </a:moveTo>
                  <a:lnTo>
                    <a:pt x="8465" y="3602"/>
                  </a:lnTo>
                  <a:lnTo>
                    <a:pt x="6018" y="3602"/>
                  </a:lnTo>
                  <a:lnTo>
                    <a:pt x="6018" y="3290"/>
                  </a:lnTo>
                  <a:close/>
                  <a:moveTo>
                    <a:pt x="13649" y="533"/>
                  </a:moveTo>
                  <a:cubicBezTo>
                    <a:pt x="13696" y="533"/>
                    <a:pt x="13738" y="573"/>
                    <a:pt x="13738" y="621"/>
                  </a:cubicBezTo>
                  <a:lnTo>
                    <a:pt x="13738" y="3513"/>
                  </a:lnTo>
                  <a:cubicBezTo>
                    <a:pt x="13738" y="3561"/>
                    <a:pt x="13696" y="3602"/>
                    <a:pt x="13649" y="3602"/>
                  </a:cubicBezTo>
                  <a:lnTo>
                    <a:pt x="8997" y="3602"/>
                  </a:lnTo>
                  <a:lnTo>
                    <a:pt x="8997" y="3202"/>
                  </a:lnTo>
                  <a:cubicBezTo>
                    <a:pt x="8997" y="2958"/>
                    <a:pt x="8798" y="2760"/>
                    <a:pt x="8554" y="2760"/>
                  </a:cubicBezTo>
                  <a:lnTo>
                    <a:pt x="5930" y="2760"/>
                  </a:lnTo>
                  <a:cubicBezTo>
                    <a:pt x="5686" y="2760"/>
                    <a:pt x="5487" y="2958"/>
                    <a:pt x="5487" y="3202"/>
                  </a:cubicBezTo>
                  <a:lnTo>
                    <a:pt x="5487" y="3602"/>
                  </a:lnTo>
                  <a:lnTo>
                    <a:pt x="621" y="3602"/>
                  </a:lnTo>
                  <a:cubicBezTo>
                    <a:pt x="573" y="3602"/>
                    <a:pt x="533" y="3561"/>
                    <a:pt x="533" y="3513"/>
                  </a:cubicBezTo>
                  <a:lnTo>
                    <a:pt x="533" y="621"/>
                  </a:lnTo>
                  <a:cubicBezTo>
                    <a:pt x="533" y="573"/>
                    <a:pt x="573" y="533"/>
                    <a:pt x="621" y="533"/>
                  </a:cubicBezTo>
                  <a:close/>
                  <a:moveTo>
                    <a:pt x="8465" y="6891"/>
                  </a:moveTo>
                  <a:lnTo>
                    <a:pt x="8465" y="7202"/>
                  </a:lnTo>
                  <a:lnTo>
                    <a:pt x="6018" y="7202"/>
                  </a:lnTo>
                  <a:lnTo>
                    <a:pt x="6018" y="6891"/>
                  </a:lnTo>
                  <a:close/>
                  <a:moveTo>
                    <a:pt x="13649" y="4133"/>
                  </a:moveTo>
                  <a:cubicBezTo>
                    <a:pt x="13696" y="4133"/>
                    <a:pt x="13738" y="4173"/>
                    <a:pt x="13738" y="4222"/>
                  </a:cubicBezTo>
                  <a:lnTo>
                    <a:pt x="13738" y="7114"/>
                  </a:lnTo>
                  <a:cubicBezTo>
                    <a:pt x="13738" y="7161"/>
                    <a:pt x="13696" y="7202"/>
                    <a:pt x="13649" y="7202"/>
                  </a:cubicBezTo>
                  <a:lnTo>
                    <a:pt x="8997" y="7202"/>
                  </a:lnTo>
                  <a:lnTo>
                    <a:pt x="8997" y="6803"/>
                  </a:lnTo>
                  <a:cubicBezTo>
                    <a:pt x="8997" y="6559"/>
                    <a:pt x="8798" y="6359"/>
                    <a:pt x="8554" y="6359"/>
                  </a:cubicBezTo>
                  <a:lnTo>
                    <a:pt x="5930" y="6359"/>
                  </a:lnTo>
                  <a:cubicBezTo>
                    <a:pt x="5686" y="6359"/>
                    <a:pt x="5487" y="6559"/>
                    <a:pt x="5487" y="6803"/>
                  </a:cubicBezTo>
                  <a:lnTo>
                    <a:pt x="5487" y="7202"/>
                  </a:lnTo>
                  <a:lnTo>
                    <a:pt x="621" y="7202"/>
                  </a:lnTo>
                  <a:cubicBezTo>
                    <a:pt x="573" y="7202"/>
                    <a:pt x="533" y="7161"/>
                    <a:pt x="533" y="7114"/>
                  </a:cubicBezTo>
                  <a:lnTo>
                    <a:pt x="533" y="4222"/>
                  </a:lnTo>
                  <a:cubicBezTo>
                    <a:pt x="533" y="4173"/>
                    <a:pt x="573" y="4133"/>
                    <a:pt x="621" y="4133"/>
                  </a:cubicBezTo>
                  <a:close/>
                  <a:moveTo>
                    <a:pt x="8465" y="10493"/>
                  </a:moveTo>
                  <a:lnTo>
                    <a:pt x="8465" y="10803"/>
                  </a:lnTo>
                  <a:lnTo>
                    <a:pt x="6018" y="10803"/>
                  </a:lnTo>
                  <a:lnTo>
                    <a:pt x="6018" y="10493"/>
                  </a:lnTo>
                  <a:close/>
                  <a:moveTo>
                    <a:pt x="13649" y="7734"/>
                  </a:moveTo>
                  <a:cubicBezTo>
                    <a:pt x="13696" y="7734"/>
                    <a:pt x="13738" y="7774"/>
                    <a:pt x="13738" y="7823"/>
                  </a:cubicBezTo>
                  <a:lnTo>
                    <a:pt x="13738" y="8667"/>
                  </a:lnTo>
                  <a:lnTo>
                    <a:pt x="11682" y="8667"/>
                  </a:lnTo>
                  <a:cubicBezTo>
                    <a:pt x="11278" y="8667"/>
                    <a:pt x="10950" y="8995"/>
                    <a:pt x="10950" y="9399"/>
                  </a:cubicBezTo>
                  <a:lnTo>
                    <a:pt x="10950" y="10803"/>
                  </a:lnTo>
                  <a:lnTo>
                    <a:pt x="8997" y="10803"/>
                  </a:lnTo>
                  <a:lnTo>
                    <a:pt x="8997" y="10404"/>
                  </a:lnTo>
                  <a:cubicBezTo>
                    <a:pt x="8997" y="10159"/>
                    <a:pt x="8798" y="9961"/>
                    <a:pt x="8554" y="9961"/>
                  </a:cubicBezTo>
                  <a:lnTo>
                    <a:pt x="5930" y="9961"/>
                  </a:lnTo>
                  <a:cubicBezTo>
                    <a:pt x="5686" y="9961"/>
                    <a:pt x="5488" y="10159"/>
                    <a:pt x="5488" y="10404"/>
                  </a:cubicBezTo>
                  <a:lnTo>
                    <a:pt x="5488" y="10803"/>
                  </a:lnTo>
                  <a:lnTo>
                    <a:pt x="621" y="10803"/>
                  </a:lnTo>
                  <a:cubicBezTo>
                    <a:pt x="573" y="10803"/>
                    <a:pt x="533" y="10762"/>
                    <a:pt x="533" y="10715"/>
                  </a:cubicBezTo>
                  <a:lnTo>
                    <a:pt x="533" y="7823"/>
                  </a:lnTo>
                  <a:cubicBezTo>
                    <a:pt x="533" y="7774"/>
                    <a:pt x="574" y="7734"/>
                    <a:pt x="621" y="7734"/>
                  </a:cubicBezTo>
                  <a:close/>
                  <a:moveTo>
                    <a:pt x="8465" y="14094"/>
                  </a:moveTo>
                  <a:lnTo>
                    <a:pt x="8465" y="14404"/>
                  </a:lnTo>
                  <a:lnTo>
                    <a:pt x="6018" y="14404"/>
                  </a:lnTo>
                  <a:lnTo>
                    <a:pt x="6018" y="14094"/>
                  </a:lnTo>
                  <a:close/>
                  <a:moveTo>
                    <a:pt x="621" y="1"/>
                  </a:moveTo>
                  <a:cubicBezTo>
                    <a:pt x="279" y="1"/>
                    <a:pt x="1" y="279"/>
                    <a:pt x="1" y="621"/>
                  </a:cubicBezTo>
                  <a:lnTo>
                    <a:pt x="1" y="3512"/>
                  </a:lnTo>
                  <a:cubicBezTo>
                    <a:pt x="1" y="3645"/>
                    <a:pt x="43" y="3767"/>
                    <a:pt x="113" y="3868"/>
                  </a:cubicBezTo>
                  <a:cubicBezTo>
                    <a:pt x="43" y="3968"/>
                    <a:pt x="1" y="4089"/>
                    <a:pt x="1" y="4222"/>
                  </a:cubicBezTo>
                  <a:lnTo>
                    <a:pt x="1" y="7114"/>
                  </a:lnTo>
                  <a:cubicBezTo>
                    <a:pt x="1" y="7246"/>
                    <a:pt x="43" y="7368"/>
                    <a:pt x="113" y="7468"/>
                  </a:cubicBezTo>
                  <a:cubicBezTo>
                    <a:pt x="43" y="7569"/>
                    <a:pt x="1" y="7691"/>
                    <a:pt x="1" y="7823"/>
                  </a:cubicBezTo>
                  <a:lnTo>
                    <a:pt x="1" y="10715"/>
                  </a:lnTo>
                  <a:cubicBezTo>
                    <a:pt x="1" y="10846"/>
                    <a:pt x="43" y="10968"/>
                    <a:pt x="113" y="11069"/>
                  </a:cubicBezTo>
                  <a:cubicBezTo>
                    <a:pt x="43" y="11170"/>
                    <a:pt x="1" y="11292"/>
                    <a:pt x="1" y="11423"/>
                  </a:cubicBezTo>
                  <a:lnTo>
                    <a:pt x="1" y="14316"/>
                  </a:lnTo>
                  <a:cubicBezTo>
                    <a:pt x="1" y="14658"/>
                    <a:pt x="279" y="14936"/>
                    <a:pt x="621" y="14936"/>
                  </a:cubicBezTo>
                  <a:lnTo>
                    <a:pt x="2514" y="14936"/>
                  </a:lnTo>
                  <a:cubicBezTo>
                    <a:pt x="2661" y="14936"/>
                    <a:pt x="2780" y="14817"/>
                    <a:pt x="2780" y="14670"/>
                  </a:cubicBezTo>
                  <a:cubicBezTo>
                    <a:pt x="2780" y="14523"/>
                    <a:pt x="2661" y="14404"/>
                    <a:pt x="2514" y="14404"/>
                  </a:cubicBezTo>
                  <a:lnTo>
                    <a:pt x="621" y="14404"/>
                  </a:lnTo>
                  <a:cubicBezTo>
                    <a:pt x="573" y="14404"/>
                    <a:pt x="533" y="14364"/>
                    <a:pt x="533" y="14316"/>
                  </a:cubicBezTo>
                  <a:lnTo>
                    <a:pt x="533" y="11423"/>
                  </a:lnTo>
                  <a:cubicBezTo>
                    <a:pt x="533" y="11375"/>
                    <a:pt x="574" y="11335"/>
                    <a:pt x="621" y="11335"/>
                  </a:cubicBezTo>
                  <a:lnTo>
                    <a:pt x="10950" y="11335"/>
                  </a:lnTo>
                  <a:lnTo>
                    <a:pt x="10950" y="14404"/>
                  </a:lnTo>
                  <a:lnTo>
                    <a:pt x="8997" y="14404"/>
                  </a:lnTo>
                  <a:lnTo>
                    <a:pt x="8997" y="14005"/>
                  </a:lnTo>
                  <a:cubicBezTo>
                    <a:pt x="8997" y="13760"/>
                    <a:pt x="8798" y="13562"/>
                    <a:pt x="8554" y="13562"/>
                  </a:cubicBezTo>
                  <a:lnTo>
                    <a:pt x="5930" y="13562"/>
                  </a:lnTo>
                  <a:cubicBezTo>
                    <a:pt x="5686" y="13562"/>
                    <a:pt x="5487" y="13760"/>
                    <a:pt x="5487" y="14005"/>
                  </a:cubicBezTo>
                  <a:lnTo>
                    <a:pt x="5487" y="14404"/>
                  </a:lnTo>
                  <a:lnTo>
                    <a:pt x="4321" y="14404"/>
                  </a:lnTo>
                  <a:cubicBezTo>
                    <a:pt x="4174" y="14404"/>
                    <a:pt x="4055" y="14523"/>
                    <a:pt x="4055" y="14670"/>
                  </a:cubicBezTo>
                  <a:cubicBezTo>
                    <a:pt x="4055" y="14817"/>
                    <a:pt x="4174" y="14936"/>
                    <a:pt x="4321" y="14936"/>
                  </a:cubicBezTo>
                  <a:lnTo>
                    <a:pt x="10977" y="14936"/>
                  </a:lnTo>
                  <a:cubicBezTo>
                    <a:pt x="11012" y="15065"/>
                    <a:pt x="11080" y="15183"/>
                    <a:pt x="11179" y="15277"/>
                  </a:cubicBezTo>
                  <a:lnTo>
                    <a:pt x="14008" y="17950"/>
                  </a:lnTo>
                  <a:cubicBezTo>
                    <a:pt x="14144" y="18079"/>
                    <a:pt x="14323" y="18150"/>
                    <a:pt x="14511" y="18150"/>
                  </a:cubicBezTo>
                  <a:cubicBezTo>
                    <a:pt x="14699" y="18150"/>
                    <a:pt x="14877" y="18079"/>
                    <a:pt x="15014" y="17950"/>
                  </a:cubicBezTo>
                  <a:lnTo>
                    <a:pt x="15918" y="17095"/>
                  </a:lnTo>
                  <a:cubicBezTo>
                    <a:pt x="16025" y="16994"/>
                    <a:pt x="16030" y="16826"/>
                    <a:pt x="15929" y="16719"/>
                  </a:cubicBezTo>
                  <a:cubicBezTo>
                    <a:pt x="15876" y="16664"/>
                    <a:pt x="15806" y="16636"/>
                    <a:pt x="15735" y="16636"/>
                  </a:cubicBezTo>
                  <a:cubicBezTo>
                    <a:pt x="15670" y="16636"/>
                    <a:pt x="15604" y="16660"/>
                    <a:pt x="15553" y="16708"/>
                  </a:cubicBezTo>
                  <a:lnTo>
                    <a:pt x="14648" y="17563"/>
                  </a:lnTo>
                  <a:cubicBezTo>
                    <a:pt x="14611" y="17598"/>
                    <a:pt x="14562" y="17618"/>
                    <a:pt x="14511" y="17618"/>
                  </a:cubicBezTo>
                  <a:cubicBezTo>
                    <a:pt x="14459" y="17618"/>
                    <a:pt x="14410" y="17598"/>
                    <a:pt x="14373" y="17563"/>
                  </a:cubicBezTo>
                  <a:lnTo>
                    <a:pt x="11544" y="14891"/>
                  </a:lnTo>
                  <a:cubicBezTo>
                    <a:pt x="11504" y="14853"/>
                    <a:pt x="11482" y="14799"/>
                    <a:pt x="11482" y="14745"/>
                  </a:cubicBezTo>
                  <a:lnTo>
                    <a:pt x="11482" y="9399"/>
                  </a:lnTo>
                  <a:cubicBezTo>
                    <a:pt x="11482" y="9288"/>
                    <a:pt x="11571" y="9197"/>
                    <a:pt x="11682" y="9197"/>
                  </a:cubicBezTo>
                  <a:lnTo>
                    <a:pt x="17339" y="9197"/>
                  </a:lnTo>
                  <a:cubicBezTo>
                    <a:pt x="17450" y="9197"/>
                    <a:pt x="17540" y="9288"/>
                    <a:pt x="17540" y="9399"/>
                  </a:cubicBezTo>
                  <a:lnTo>
                    <a:pt x="17540" y="14745"/>
                  </a:lnTo>
                  <a:cubicBezTo>
                    <a:pt x="17540" y="14799"/>
                    <a:pt x="17517" y="14853"/>
                    <a:pt x="17477" y="14891"/>
                  </a:cubicBezTo>
                  <a:lnTo>
                    <a:pt x="16865" y="15469"/>
                  </a:lnTo>
                  <a:cubicBezTo>
                    <a:pt x="16758" y="15569"/>
                    <a:pt x="16753" y="15738"/>
                    <a:pt x="16854" y="15844"/>
                  </a:cubicBezTo>
                  <a:cubicBezTo>
                    <a:pt x="16907" y="15900"/>
                    <a:pt x="16977" y="15928"/>
                    <a:pt x="17048" y="15928"/>
                  </a:cubicBezTo>
                  <a:cubicBezTo>
                    <a:pt x="17113" y="15928"/>
                    <a:pt x="17178" y="15904"/>
                    <a:pt x="17229" y="15856"/>
                  </a:cubicBezTo>
                  <a:lnTo>
                    <a:pt x="17842" y="15277"/>
                  </a:lnTo>
                  <a:cubicBezTo>
                    <a:pt x="17988" y="15139"/>
                    <a:pt x="18071" y="14945"/>
                    <a:pt x="18071" y="14745"/>
                  </a:cubicBezTo>
                  <a:lnTo>
                    <a:pt x="18071" y="9399"/>
                  </a:lnTo>
                  <a:cubicBezTo>
                    <a:pt x="18071" y="8995"/>
                    <a:pt x="17743" y="8667"/>
                    <a:pt x="17339" y="8667"/>
                  </a:cubicBezTo>
                  <a:lnTo>
                    <a:pt x="14269" y="8667"/>
                  </a:lnTo>
                  <a:lnTo>
                    <a:pt x="14269" y="7823"/>
                  </a:lnTo>
                  <a:cubicBezTo>
                    <a:pt x="14269" y="7691"/>
                    <a:pt x="14227" y="7569"/>
                    <a:pt x="14157" y="7468"/>
                  </a:cubicBezTo>
                  <a:cubicBezTo>
                    <a:pt x="14227" y="7368"/>
                    <a:pt x="14269" y="7246"/>
                    <a:pt x="14269" y="7114"/>
                  </a:cubicBezTo>
                  <a:lnTo>
                    <a:pt x="14269" y="4222"/>
                  </a:lnTo>
                  <a:cubicBezTo>
                    <a:pt x="14269" y="4089"/>
                    <a:pt x="14227" y="3968"/>
                    <a:pt x="14157" y="3868"/>
                  </a:cubicBezTo>
                  <a:cubicBezTo>
                    <a:pt x="14227" y="3767"/>
                    <a:pt x="14269" y="3645"/>
                    <a:pt x="14269" y="3512"/>
                  </a:cubicBezTo>
                  <a:lnTo>
                    <a:pt x="14269" y="621"/>
                  </a:lnTo>
                  <a:cubicBezTo>
                    <a:pt x="14269" y="279"/>
                    <a:pt x="13991" y="1"/>
                    <a:pt x="13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62"/>
            <p:cNvSpPr/>
            <p:nvPr/>
          </p:nvSpPr>
          <p:spPr>
            <a:xfrm>
              <a:off x="2317182" y="4320334"/>
              <a:ext cx="174362" cy="246899"/>
            </a:xfrm>
            <a:custGeom>
              <a:rect b="b" l="l" r="r" t="t"/>
              <a:pathLst>
                <a:path extrusionOk="0" h="7444" w="5257">
                  <a:moveTo>
                    <a:pt x="4724" y="533"/>
                  </a:moveTo>
                  <a:lnTo>
                    <a:pt x="4724" y="4832"/>
                  </a:lnTo>
                  <a:lnTo>
                    <a:pt x="2894" y="6562"/>
                  </a:lnTo>
                  <a:lnTo>
                    <a:pt x="2894" y="3448"/>
                  </a:lnTo>
                  <a:cubicBezTo>
                    <a:pt x="2894" y="3301"/>
                    <a:pt x="2774" y="3182"/>
                    <a:pt x="2628" y="3182"/>
                  </a:cubicBezTo>
                  <a:cubicBezTo>
                    <a:pt x="2481" y="3182"/>
                    <a:pt x="2362" y="3301"/>
                    <a:pt x="2362" y="3448"/>
                  </a:cubicBezTo>
                  <a:lnTo>
                    <a:pt x="2362" y="6562"/>
                  </a:lnTo>
                  <a:lnTo>
                    <a:pt x="531" y="4832"/>
                  </a:lnTo>
                  <a:lnTo>
                    <a:pt x="531" y="533"/>
                  </a:lnTo>
                  <a:lnTo>
                    <a:pt x="2362" y="533"/>
                  </a:lnTo>
                  <a:lnTo>
                    <a:pt x="2362" y="1675"/>
                  </a:lnTo>
                  <a:cubicBezTo>
                    <a:pt x="2362" y="1822"/>
                    <a:pt x="2481" y="1941"/>
                    <a:pt x="2628" y="1941"/>
                  </a:cubicBezTo>
                  <a:cubicBezTo>
                    <a:pt x="2774" y="1941"/>
                    <a:pt x="2894" y="1822"/>
                    <a:pt x="2894" y="1675"/>
                  </a:cubicBezTo>
                  <a:lnTo>
                    <a:pt x="2894" y="533"/>
                  </a:lnTo>
                  <a:close/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4946"/>
                  </a:lnTo>
                  <a:cubicBezTo>
                    <a:pt x="0" y="5018"/>
                    <a:pt x="30" y="5088"/>
                    <a:pt x="83" y="5139"/>
                  </a:cubicBezTo>
                  <a:lnTo>
                    <a:pt x="2445" y="7371"/>
                  </a:lnTo>
                  <a:cubicBezTo>
                    <a:pt x="2496" y="7420"/>
                    <a:pt x="2562" y="7444"/>
                    <a:pt x="2628" y="7444"/>
                  </a:cubicBezTo>
                  <a:cubicBezTo>
                    <a:pt x="2693" y="7444"/>
                    <a:pt x="2759" y="7420"/>
                    <a:pt x="2810" y="7371"/>
                  </a:cubicBezTo>
                  <a:lnTo>
                    <a:pt x="5173" y="5139"/>
                  </a:lnTo>
                  <a:cubicBezTo>
                    <a:pt x="5226" y="5088"/>
                    <a:pt x="5256" y="5018"/>
                    <a:pt x="5256" y="4946"/>
                  </a:cubicBezTo>
                  <a:lnTo>
                    <a:pt x="5256" y="267"/>
                  </a:lnTo>
                  <a:cubicBezTo>
                    <a:pt x="5256" y="120"/>
                    <a:pt x="5137" y="1"/>
                    <a:pt x="4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6" name="Google Shape;2216;p62"/>
          <p:cNvSpPr txBox="1"/>
          <p:nvPr/>
        </p:nvSpPr>
        <p:spPr>
          <a:xfrm>
            <a:off x="1617625" y="3851675"/>
            <a:ext cx="58131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 try via the constructor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6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PREVENTION</a:t>
            </a:r>
            <a:endParaRPr/>
          </a:p>
        </p:txBody>
      </p:sp>
      <p:sp>
        <p:nvSpPr>
          <p:cNvPr id="2222" name="Google Shape;2222;p63"/>
          <p:cNvSpPr txBox="1"/>
          <p:nvPr>
            <p:ph idx="7" type="subTitle"/>
          </p:nvPr>
        </p:nvSpPr>
        <p:spPr>
          <a:xfrm>
            <a:off x="4793675" y="1328525"/>
            <a:ext cx="2595000" cy="87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PREVENTING CHANGES TO THE PROTOTYPE OBJECTS</a:t>
            </a:r>
            <a:endParaRPr sz="1600"/>
          </a:p>
        </p:txBody>
      </p:sp>
      <p:sp>
        <p:nvSpPr>
          <p:cNvPr id="2223" name="Google Shape;2223;p63"/>
          <p:cNvSpPr txBox="1"/>
          <p:nvPr>
            <p:ph idx="6" type="subTitle"/>
          </p:nvPr>
        </p:nvSpPr>
        <p:spPr>
          <a:xfrm>
            <a:off x="1755325" y="3460150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PREVENTING AN OBJECT FROM INHERITING PROPERTIES </a:t>
            </a:r>
            <a:endParaRPr sz="1600"/>
          </a:p>
        </p:txBody>
      </p:sp>
      <p:sp>
        <p:nvSpPr>
          <p:cNvPr id="2224" name="Google Shape;2224;p63"/>
          <p:cNvSpPr txBox="1"/>
          <p:nvPr>
            <p:ph idx="5" type="subTitle"/>
          </p:nvPr>
        </p:nvSpPr>
        <p:spPr>
          <a:xfrm>
            <a:off x="1755325" y="1328525"/>
            <a:ext cx="2595000" cy="74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SANITIZING PROPERTY KEYS</a:t>
            </a:r>
            <a:endParaRPr/>
          </a:p>
        </p:txBody>
      </p:sp>
      <p:sp>
        <p:nvSpPr>
          <p:cNvPr id="2225" name="Google Shape;2225;p63"/>
          <p:cNvSpPr txBox="1"/>
          <p:nvPr>
            <p:ph idx="2" type="subTitle"/>
          </p:nvPr>
        </p:nvSpPr>
        <p:spPr>
          <a:xfrm>
            <a:off x="4793675" y="2157700"/>
            <a:ext cx="25950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Object.freeze()</a:t>
            </a:r>
            <a:endParaRPr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226" name="Google Shape;2226;p63"/>
          <p:cNvSpPr txBox="1"/>
          <p:nvPr>
            <p:ph idx="4" type="subTitle"/>
          </p:nvPr>
        </p:nvSpPr>
        <p:spPr>
          <a:xfrm>
            <a:off x="4628825" y="3590806"/>
            <a:ext cx="292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Map</a:t>
            </a:r>
            <a:r>
              <a:rPr lang="en"/>
              <a:t> (with method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get()</a:t>
            </a:r>
            <a:r>
              <a:rPr lang="en"/>
              <a:t>) or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Set</a:t>
            </a:r>
            <a:r>
              <a:rPr lang="en"/>
              <a:t> (with </a:t>
            </a:r>
            <a:r>
              <a:rPr lang="en"/>
              <a:t>method</a:t>
            </a:r>
            <a:r>
              <a:rPr lang="en"/>
              <a:t>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has()</a:t>
            </a:r>
            <a:r>
              <a:rPr lang="en"/>
              <a:t>)</a:t>
            </a:r>
            <a:endParaRPr/>
          </a:p>
        </p:txBody>
      </p:sp>
      <p:sp>
        <p:nvSpPr>
          <p:cNvPr id="2227" name="Google Shape;2227;p63"/>
          <p:cNvSpPr txBox="1"/>
          <p:nvPr>
            <p:ph idx="8" type="subTitle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SAFER ALTERNATIVES</a:t>
            </a:r>
            <a:endParaRPr/>
          </a:p>
        </p:txBody>
      </p:sp>
      <p:grpSp>
        <p:nvGrpSpPr>
          <p:cNvPr id="2228" name="Google Shape;2228;p63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2229" name="Google Shape;2229;p6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6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1" name="Google Shape;2231;p63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2232" name="Google Shape;2232;p6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6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4" name="Google Shape;2234;p63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2235" name="Google Shape;2235;p6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6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37" name="Google Shape;2237;p63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8" name="Google Shape;2238;p63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1220421">
            <a:off x="233474" y="2300022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2239" name="Google Shape;2239;p63"/>
          <p:cNvSpPr txBox="1"/>
          <p:nvPr/>
        </p:nvSpPr>
        <p:spPr>
          <a:xfrm>
            <a:off x="1755325" y="1978375"/>
            <a:ext cx="259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Using an allowlist of permitted keys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0" name="Google Shape;2240;p63"/>
          <p:cNvSpPr txBox="1"/>
          <p:nvPr/>
        </p:nvSpPr>
        <p:spPr>
          <a:xfrm>
            <a:off x="1841875" y="3845275"/>
            <a:ext cx="242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Using  </a:t>
            </a: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Object.create()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4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p64"/>
          <p:cNvSpPr txBox="1"/>
          <p:nvPr/>
        </p:nvSpPr>
        <p:spPr>
          <a:xfrm>
            <a:off x="1475250" y="304375"/>
            <a:ext cx="6193500" cy="10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Client-side prototype pollution via flawed sanitization</a:t>
            </a:r>
            <a:endParaRPr sz="18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246" name="Google Shape;2246;p64"/>
          <p:cNvSpPr txBox="1"/>
          <p:nvPr/>
        </p:nvSpPr>
        <p:spPr>
          <a:xfrm>
            <a:off x="730450" y="1225000"/>
            <a:ext cx="8057700" cy="3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can see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searchLoggerFiltered.js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to strip potentially dangerous property keys based on a blocklist. However, it does not apply this filter recursively.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the URL we can inject </a:t>
            </a: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/?__pro__proto__to__[foo]=bar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Now we can write in the console of the browser Object.prototype to check if it has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foo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property with value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bar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We've successfully found a prototype pollution source and bypassed the website's key sanitization.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searchLoggerFiltered.js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can see a script is appended to the DOM if transport_url is present. We can use transport_url as gadget.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Inject in the url: </a:t>
            </a: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/?__pro__proto__to__[transport_url]=data:,alert(1);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0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p65"/>
          <p:cNvSpPr txBox="1"/>
          <p:nvPr/>
        </p:nvSpPr>
        <p:spPr>
          <a:xfrm>
            <a:off x="1831350" y="315925"/>
            <a:ext cx="5481300" cy="7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Privilege escalation via server-side prototype pollution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252" name="Google Shape;2252;p65"/>
          <p:cNvSpPr txBox="1"/>
          <p:nvPr/>
        </p:nvSpPr>
        <p:spPr>
          <a:xfrm>
            <a:off x="730450" y="1225000"/>
            <a:ext cx="8057700" cy="31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When we submit the form we have a </a:t>
            </a: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POST /my-account/change-address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request, and the data from the fields is sent to the server as JSON.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add a new property to the JSON with the name </a:t>
            </a: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__proto__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containing an object with an arbitrary property: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"__proto__": {"foo":"bar"}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he object in the response now includes the arbitrary property that we injected.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the response body the </a:t>
            </a: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isAdmin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property is currently set to false.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m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odify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the request to try polluting the prototype with our own </a:t>
            </a: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isAdmin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property: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"__proto__": {"isAdmin":true}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isAdmin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value in the response has been updated. Now we have a link to access the admin panel and we can delete carlos.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6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66"/>
          <p:cNvSpPr txBox="1"/>
          <p:nvPr/>
        </p:nvSpPr>
        <p:spPr>
          <a:xfrm>
            <a:off x="1475250" y="304375"/>
            <a:ext cx="6193500" cy="10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Bypassing flawed input filters for server-side prototype pollution</a:t>
            </a:r>
            <a:endParaRPr sz="20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258" name="Google Shape;2258;p66"/>
          <p:cNvSpPr txBox="1"/>
          <p:nvPr/>
        </p:nvSpPr>
        <p:spPr>
          <a:xfrm>
            <a:off x="730450" y="1225000"/>
            <a:ext cx="8057700" cy="3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can see in OWASP ZAP in the </a:t>
            </a: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POST /my-account/change-address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request that the data from the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fields is sent to the server via JSON. The server responds with a JSON object that appears to represent your user.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Using Request Editor of OWASP ZAP we can add a new property: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"constructor": { "prototype": { "json spaces":10 }  }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Notice that the JSON indentation has increased based on the value of your injected property. This strongly suggests that you have successfully polluted the prototype.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Notice in the response body we have a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isAdmin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property which is currently false.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Try polluting the prototype with your own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isAdmin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property: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"constructor": { "prototype": { "isAdmin":true } }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the browser, refresh the page and confirm that you now have a link to access the admin panel.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Go to the admin panel and delete carlos to solve the lab.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2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" name="Google Shape;2263;p67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4099849" y="-381863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4" name="Google Shape;2264;p67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-6939188">
            <a:off x="603297" y="3412299"/>
            <a:ext cx="1552576" cy="13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5" name="Google Shape;2265;p67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1203247">
            <a:off x="3711104" y="52127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6" name="Google Shape;2266;p67"/>
          <p:cNvPicPr preferRelativeResize="0"/>
          <p:nvPr/>
        </p:nvPicPr>
        <p:blipFill rotWithShape="1">
          <a:blip r:embed="rId6">
            <a:alphaModFix/>
          </a:blip>
          <a:srcRect b="8336" l="18647" r="8852" t="7960"/>
          <a:stretch/>
        </p:blipFill>
        <p:spPr>
          <a:xfrm rot="-1406513">
            <a:off x="7152235" y="3461350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2267" name="Google Shape;2267;p67"/>
          <p:cNvSpPr txBox="1"/>
          <p:nvPr>
            <p:ph type="title"/>
          </p:nvPr>
        </p:nvSpPr>
        <p:spPr>
          <a:xfrm>
            <a:off x="1284000" y="1796100"/>
            <a:ext cx="6576000" cy="15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 FOR YOUR ATTENTION!</a:t>
            </a:r>
            <a:endParaRPr sz="7200"/>
          </a:p>
        </p:txBody>
      </p:sp>
      <p:pic>
        <p:nvPicPr>
          <p:cNvPr id="2268" name="Google Shape;2268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19850" y="2903875"/>
            <a:ext cx="3124151" cy="223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3" name="Google Shape;1263;p35"/>
          <p:cNvPicPr preferRelativeResize="0"/>
          <p:nvPr/>
        </p:nvPicPr>
        <p:blipFill rotWithShape="1">
          <a:blip r:embed="rId3">
            <a:alphaModFix/>
          </a:blip>
          <a:srcRect b="5390" l="26806" r="25401" t="766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Google Shape;1264;p35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5" name="Google Shape;1265;p35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1220421">
            <a:off x="408399" y="354012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p35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9888" y="187475"/>
            <a:ext cx="8744227" cy="4605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36"/>
          <p:cNvSpPr txBox="1"/>
          <p:nvPr>
            <p:ph type="title"/>
          </p:nvPr>
        </p:nvSpPr>
        <p:spPr>
          <a:xfrm>
            <a:off x="720000" y="3631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IT WORKS?</a:t>
            </a:r>
            <a:endParaRPr/>
          </a:p>
        </p:txBody>
      </p:sp>
      <p:pic>
        <p:nvPicPr>
          <p:cNvPr id="1273" name="Google Shape;1273;p36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36"/>
          <p:cNvSpPr txBox="1"/>
          <p:nvPr/>
        </p:nvSpPr>
        <p:spPr>
          <a:xfrm>
            <a:off x="1195200" y="1261400"/>
            <a:ext cx="6753600" cy="9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Prototype pollution arise when a JavaScript function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recursively merges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 object containing user-controllable properties (userObject) into an existing object (targetObject), </a:t>
            </a:r>
            <a:r>
              <a:rPr b="1" lang="en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without first sanitizing the keys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5" name="Google Shape;1275;p36"/>
          <p:cNvSpPr txBox="1"/>
          <p:nvPr>
            <p:ph idx="4" type="subTitle"/>
          </p:nvPr>
        </p:nvSpPr>
        <p:spPr>
          <a:xfrm>
            <a:off x="1245225" y="4282225"/>
            <a:ext cx="20952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userObject</a:t>
            </a:r>
            <a:endParaRPr sz="1400"/>
          </a:p>
        </p:txBody>
      </p:sp>
      <p:pic>
        <p:nvPicPr>
          <p:cNvPr id="1276" name="Google Shape;1276;p36"/>
          <p:cNvPicPr preferRelativeResize="0"/>
          <p:nvPr/>
        </p:nvPicPr>
        <p:blipFill rotWithShape="1">
          <a:blip r:embed="rId4">
            <a:alphaModFix/>
          </a:blip>
          <a:srcRect b="15023" l="0" r="34071" t="0"/>
          <a:stretch/>
        </p:blipFill>
        <p:spPr>
          <a:xfrm>
            <a:off x="1054425" y="2806663"/>
            <a:ext cx="2476800" cy="139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7" name="Google Shape;1277;p36"/>
          <p:cNvSpPr txBox="1"/>
          <p:nvPr/>
        </p:nvSpPr>
        <p:spPr>
          <a:xfrm>
            <a:off x="1691250" y="2127150"/>
            <a:ext cx="5761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RecursiveMerge(</a:t>
            </a: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userObject, </a:t>
            </a: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targetObject)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targetObject.__proto__.password = “attackerPassword”</a:t>
            </a:r>
            <a:endParaRPr sz="10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1278" name="Google Shape;1278;p36"/>
          <p:cNvPicPr preferRelativeResize="0"/>
          <p:nvPr/>
        </p:nvPicPr>
        <p:blipFill rotWithShape="1">
          <a:blip r:embed="rId5">
            <a:alphaModFix/>
          </a:blip>
          <a:srcRect b="7493" l="0" r="40859" t="0"/>
          <a:stretch/>
        </p:blipFill>
        <p:spPr>
          <a:xfrm>
            <a:off x="5021425" y="2806675"/>
            <a:ext cx="2546200" cy="139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9" name="Google Shape;1279;p36"/>
          <p:cNvSpPr txBox="1"/>
          <p:nvPr>
            <p:ph idx="4" type="subTitle"/>
          </p:nvPr>
        </p:nvSpPr>
        <p:spPr>
          <a:xfrm>
            <a:off x="4922025" y="4282225"/>
            <a:ext cx="2745000" cy="46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Result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argetObject after the RecursiveMerge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3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WHY IT WORKS?</a:t>
            </a:r>
            <a:endParaRPr sz="3100"/>
          </a:p>
        </p:txBody>
      </p:sp>
      <p:sp>
        <p:nvSpPr>
          <p:cNvPr id="1285" name="Google Shape;1285;p37"/>
          <p:cNvSpPr txBox="1"/>
          <p:nvPr/>
        </p:nvSpPr>
        <p:spPr>
          <a:xfrm>
            <a:off x="702825" y="4147800"/>
            <a:ext cx="384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86" name="Google Shape;1286;p37"/>
          <p:cNvSpPr txBox="1"/>
          <p:nvPr/>
        </p:nvSpPr>
        <p:spPr>
          <a:xfrm>
            <a:off x="4581175" y="4147800"/>
            <a:ext cx="384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87" name="Google Shape;1287;p37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52">
            <a:off x="256993" y="4093096"/>
            <a:ext cx="1025168" cy="665781"/>
          </a:xfrm>
          <a:prstGeom prst="rect">
            <a:avLst/>
          </a:prstGeom>
          <a:noFill/>
          <a:ln>
            <a:noFill/>
          </a:ln>
        </p:spPr>
      </p:pic>
      <p:sp>
        <p:nvSpPr>
          <p:cNvPr id="1288" name="Google Shape;1288;p37"/>
          <p:cNvSpPr txBox="1"/>
          <p:nvPr/>
        </p:nvSpPr>
        <p:spPr>
          <a:xfrm>
            <a:off x="891025" y="1623350"/>
            <a:ext cx="72663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llow the attacker to inject a property with a key like </a:t>
            </a: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__proto__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merge operation may assign the nested properties to the object’s prototype instead of the target itself.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RESULT: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the attacker pollute the prototype with properties, which may be used by the application in a dangerous way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It’s possible to pollute any prototype object, the most commonly occurs with the </a:t>
            </a: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Object.prototype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(built-in global).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38"/>
          <p:cNvSpPr txBox="1"/>
          <p:nvPr>
            <p:ph idx="2" type="subTitle"/>
          </p:nvPr>
        </p:nvSpPr>
        <p:spPr>
          <a:xfrm>
            <a:off x="713225" y="4257359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PROTOTYPE POLLUTION SOURCE</a:t>
            </a:r>
            <a:endParaRPr sz="2400"/>
          </a:p>
        </p:txBody>
      </p:sp>
      <p:sp>
        <p:nvSpPr>
          <p:cNvPr id="1294" name="Google Shape;1294;p38"/>
          <p:cNvSpPr txBox="1"/>
          <p:nvPr>
            <p:ph idx="5" type="subTitle"/>
          </p:nvPr>
        </p:nvSpPr>
        <p:spPr>
          <a:xfrm>
            <a:off x="3381785" y="34303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SINK</a:t>
            </a:r>
            <a:endParaRPr/>
          </a:p>
        </p:txBody>
      </p:sp>
      <p:sp>
        <p:nvSpPr>
          <p:cNvPr id="1295" name="Google Shape;1295;p38"/>
          <p:cNvSpPr txBox="1"/>
          <p:nvPr>
            <p:ph idx="8" type="subTitle"/>
          </p:nvPr>
        </p:nvSpPr>
        <p:spPr>
          <a:xfrm>
            <a:off x="6050346" y="3800159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EXPLOITABLE GADGET</a:t>
            </a:r>
            <a:endParaRPr/>
          </a:p>
        </p:txBody>
      </p:sp>
      <p:sp>
        <p:nvSpPr>
          <p:cNvPr id="1296" name="Google Shape;1296;p38"/>
          <p:cNvSpPr txBox="1"/>
          <p:nvPr>
            <p:ph idx="9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MAIN COMPONENTS EXPLOITATION</a:t>
            </a:r>
            <a:endParaRPr/>
          </a:p>
        </p:txBody>
      </p:sp>
      <p:sp>
        <p:nvSpPr>
          <p:cNvPr id="1297" name="Google Shape;1297;p38"/>
          <p:cNvSpPr/>
          <p:nvPr/>
        </p:nvSpPr>
        <p:spPr>
          <a:xfrm>
            <a:off x="1291175" y="2075924"/>
            <a:ext cx="1217700" cy="1217700"/>
          </a:xfrm>
          <a:prstGeom prst="donut">
            <a:avLst>
              <a:gd fmla="val 0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38"/>
          <p:cNvSpPr/>
          <p:nvPr/>
        </p:nvSpPr>
        <p:spPr>
          <a:xfrm>
            <a:off x="1269875" y="2054624"/>
            <a:ext cx="1260300" cy="1260300"/>
          </a:xfrm>
          <a:prstGeom prst="blockArc">
            <a:avLst>
              <a:gd fmla="val 16157516" name="adj1"/>
              <a:gd fmla="val 5249837" name="adj2"/>
              <a:gd fmla="val 6886" name="adj3"/>
            </a:avLst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38"/>
          <p:cNvSpPr/>
          <p:nvPr/>
        </p:nvSpPr>
        <p:spPr>
          <a:xfrm>
            <a:off x="3959735" y="2075924"/>
            <a:ext cx="1217700" cy="1217700"/>
          </a:xfrm>
          <a:prstGeom prst="donut">
            <a:avLst>
              <a:gd fmla="val 0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38"/>
          <p:cNvSpPr/>
          <p:nvPr/>
        </p:nvSpPr>
        <p:spPr>
          <a:xfrm>
            <a:off x="3938435" y="2054624"/>
            <a:ext cx="1260300" cy="1260300"/>
          </a:xfrm>
          <a:prstGeom prst="blockArc">
            <a:avLst>
              <a:gd fmla="val 16157516" name="adj1"/>
              <a:gd fmla="val 1481614" name="adj2"/>
              <a:gd fmla="val 7394" name="adj3"/>
            </a:avLst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38"/>
          <p:cNvSpPr/>
          <p:nvPr/>
        </p:nvSpPr>
        <p:spPr>
          <a:xfrm>
            <a:off x="6628296" y="2075924"/>
            <a:ext cx="1217700" cy="1217700"/>
          </a:xfrm>
          <a:prstGeom prst="donut">
            <a:avLst>
              <a:gd fmla="val 0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38"/>
          <p:cNvSpPr/>
          <p:nvPr/>
        </p:nvSpPr>
        <p:spPr>
          <a:xfrm>
            <a:off x="6606996" y="2054624"/>
            <a:ext cx="1260300" cy="1260300"/>
          </a:xfrm>
          <a:prstGeom prst="blockArc">
            <a:avLst>
              <a:gd fmla="val 16157516" name="adj1"/>
              <a:gd fmla="val 20391834" name="adj2"/>
              <a:gd fmla="val 8063" name="adj3"/>
            </a:avLst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38"/>
          <p:cNvSpPr txBox="1"/>
          <p:nvPr>
            <p:ph type="title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304" name="Google Shape;1304;p38"/>
          <p:cNvSpPr txBox="1"/>
          <p:nvPr>
            <p:ph idx="3" type="title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305" name="Google Shape;1305;p38"/>
          <p:cNvSpPr txBox="1"/>
          <p:nvPr>
            <p:ph idx="6" type="title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306" name="Google Shape;1306;p38"/>
          <p:cNvSpPr/>
          <p:nvPr/>
        </p:nvSpPr>
        <p:spPr>
          <a:xfrm rot="5400000">
            <a:off x="1592075" y="1364286"/>
            <a:ext cx="615900" cy="5340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38"/>
          <p:cNvSpPr/>
          <p:nvPr/>
        </p:nvSpPr>
        <p:spPr>
          <a:xfrm rot="5400000">
            <a:off x="4260635" y="1364286"/>
            <a:ext cx="615900" cy="5340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38"/>
          <p:cNvSpPr/>
          <p:nvPr/>
        </p:nvSpPr>
        <p:spPr>
          <a:xfrm rot="5400000">
            <a:off x="6929196" y="1364286"/>
            <a:ext cx="615900" cy="5340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9" name="Google Shape;1309;p38"/>
          <p:cNvGrpSpPr/>
          <p:nvPr/>
        </p:nvGrpSpPr>
        <p:grpSpPr>
          <a:xfrm>
            <a:off x="7077129" y="1471256"/>
            <a:ext cx="320033" cy="320060"/>
            <a:chOff x="775325" y="4143525"/>
            <a:chExt cx="468776" cy="468884"/>
          </a:xfrm>
        </p:grpSpPr>
        <p:sp>
          <p:nvSpPr>
            <p:cNvPr id="1310" name="Google Shape;1310;p38"/>
            <p:cNvSpPr/>
            <p:nvPr/>
          </p:nvSpPr>
          <p:spPr>
            <a:xfrm>
              <a:off x="851953" y="4143525"/>
              <a:ext cx="392147" cy="390479"/>
            </a:xfrm>
            <a:custGeom>
              <a:rect b="b" l="l" r="r" t="t"/>
              <a:pathLst>
                <a:path extrusionOk="0" h="36273" w="36428">
                  <a:moveTo>
                    <a:pt x="31907" y="5435"/>
                  </a:moveTo>
                  <a:lnTo>
                    <a:pt x="20788" y="22612"/>
                  </a:lnTo>
                  <a:lnTo>
                    <a:pt x="18511" y="26131"/>
                  </a:lnTo>
                  <a:lnTo>
                    <a:pt x="8884" y="28458"/>
                  </a:lnTo>
                  <a:lnTo>
                    <a:pt x="31907" y="5435"/>
                  </a:lnTo>
                  <a:close/>
                  <a:moveTo>
                    <a:pt x="35713" y="94"/>
                  </a:moveTo>
                  <a:cubicBezTo>
                    <a:pt x="35665" y="94"/>
                    <a:pt x="35615" y="100"/>
                    <a:pt x="35565" y="112"/>
                  </a:cubicBezTo>
                  <a:lnTo>
                    <a:pt x="35564" y="112"/>
                  </a:lnTo>
                  <a:cubicBezTo>
                    <a:pt x="35555" y="114"/>
                    <a:pt x="36041" y="1"/>
                    <a:pt x="660" y="8270"/>
                  </a:cubicBezTo>
                  <a:cubicBezTo>
                    <a:pt x="169" y="8385"/>
                    <a:pt x="0" y="8998"/>
                    <a:pt x="362" y="9348"/>
                  </a:cubicBezTo>
                  <a:lnTo>
                    <a:pt x="1592" y="10537"/>
                  </a:lnTo>
                  <a:cubicBezTo>
                    <a:pt x="1716" y="10656"/>
                    <a:pt x="1875" y="10715"/>
                    <a:pt x="2034" y="10715"/>
                  </a:cubicBezTo>
                  <a:cubicBezTo>
                    <a:pt x="2201" y="10715"/>
                    <a:pt x="2368" y="10650"/>
                    <a:pt x="2493" y="10522"/>
                  </a:cubicBezTo>
                  <a:cubicBezTo>
                    <a:pt x="2737" y="10269"/>
                    <a:pt x="2730" y="9866"/>
                    <a:pt x="2477" y="9621"/>
                  </a:cubicBezTo>
                  <a:lnTo>
                    <a:pt x="2087" y="9244"/>
                  </a:lnTo>
                  <a:lnTo>
                    <a:pt x="32295" y="2184"/>
                  </a:lnTo>
                  <a:lnTo>
                    <a:pt x="32295" y="2184"/>
                  </a:lnTo>
                  <a:lnTo>
                    <a:pt x="9830" y="16725"/>
                  </a:lnTo>
                  <a:lnTo>
                    <a:pt x="4431" y="11509"/>
                  </a:lnTo>
                  <a:cubicBezTo>
                    <a:pt x="4307" y="11389"/>
                    <a:pt x="4148" y="11330"/>
                    <a:pt x="3988" y="11330"/>
                  </a:cubicBezTo>
                  <a:cubicBezTo>
                    <a:pt x="3821" y="11330"/>
                    <a:pt x="3655" y="11395"/>
                    <a:pt x="3530" y="11524"/>
                  </a:cubicBezTo>
                  <a:cubicBezTo>
                    <a:pt x="3286" y="11777"/>
                    <a:pt x="3293" y="12180"/>
                    <a:pt x="3546" y="12423"/>
                  </a:cubicBezTo>
                  <a:lnTo>
                    <a:pt x="9046" y="17739"/>
                  </a:lnTo>
                  <a:lnTo>
                    <a:pt x="7766" y="23038"/>
                  </a:lnTo>
                  <a:cubicBezTo>
                    <a:pt x="7683" y="23379"/>
                    <a:pt x="7894" y="23723"/>
                    <a:pt x="8235" y="23806"/>
                  </a:cubicBezTo>
                  <a:cubicBezTo>
                    <a:pt x="8286" y="23818"/>
                    <a:pt x="8336" y="23824"/>
                    <a:pt x="8385" y="23824"/>
                  </a:cubicBezTo>
                  <a:cubicBezTo>
                    <a:pt x="8673" y="23824"/>
                    <a:pt x="8933" y="23628"/>
                    <a:pt x="9004" y="23337"/>
                  </a:cubicBezTo>
                  <a:lnTo>
                    <a:pt x="10311" y="17931"/>
                  </a:lnTo>
                  <a:lnTo>
                    <a:pt x="13829" y="15653"/>
                  </a:lnTo>
                  <a:lnTo>
                    <a:pt x="31005" y="4534"/>
                  </a:lnTo>
                  <a:lnTo>
                    <a:pt x="7983" y="27557"/>
                  </a:lnTo>
                  <a:lnTo>
                    <a:pt x="8365" y="25976"/>
                  </a:lnTo>
                  <a:cubicBezTo>
                    <a:pt x="8448" y="25634"/>
                    <a:pt x="8238" y="25290"/>
                    <a:pt x="7896" y="25208"/>
                  </a:cubicBezTo>
                  <a:cubicBezTo>
                    <a:pt x="7846" y="25195"/>
                    <a:pt x="7795" y="25190"/>
                    <a:pt x="7746" y="25190"/>
                  </a:cubicBezTo>
                  <a:cubicBezTo>
                    <a:pt x="7458" y="25190"/>
                    <a:pt x="7199" y="25385"/>
                    <a:pt x="7128" y="25677"/>
                  </a:cubicBezTo>
                  <a:lnTo>
                    <a:pt x="6213" y="29459"/>
                  </a:lnTo>
                  <a:cubicBezTo>
                    <a:pt x="6114" y="29868"/>
                    <a:pt x="6434" y="30245"/>
                    <a:pt x="6831" y="30245"/>
                  </a:cubicBezTo>
                  <a:cubicBezTo>
                    <a:pt x="6880" y="30245"/>
                    <a:pt x="6931" y="30239"/>
                    <a:pt x="6981" y="30227"/>
                  </a:cubicBezTo>
                  <a:lnTo>
                    <a:pt x="18702" y="27394"/>
                  </a:lnTo>
                  <a:lnTo>
                    <a:pt x="27093" y="36078"/>
                  </a:lnTo>
                  <a:cubicBezTo>
                    <a:pt x="27222" y="36211"/>
                    <a:pt x="27386" y="36272"/>
                    <a:pt x="27548" y="36272"/>
                  </a:cubicBezTo>
                  <a:cubicBezTo>
                    <a:pt x="27827" y="36272"/>
                    <a:pt x="28099" y="36091"/>
                    <a:pt x="28171" y="35781"/>
                  </a:cubicBezTo>
                  <a:lnTo>
                    <a:pt x="33640" y="12387"/>
                  </a:lnTo>
                  <a:cubicBezTo>
                    <a:pt x="33719" y="12044"/>
                    <a:pt x="33506" y="11702"/>
                    <a:pt x="33164" y="11622"/>
                  </a:cubicBezTo>
                  <a:cubicBezTo>
                    <a:pt x="33115" y="11611"/>
                    <a:pt x="33067" y="11605"/>
                    <a:pt x="33018" y="11605"/>
                  </a:cubicBezTo>
                  <a:cubicBezTo>
                    <a:pt x="32729" y="11605"/>
                    <a:pt x="32467" y="11803"/>
                    <a:pt x="32399" y="12097"/>
                  </a:cubicBezTo>
                  <a:lnTo>
                    <a:pt x="27197" y="34353"/>
                  </a:lnTo>
                  <a:lnTo>
                    <a:pt x="19716" y="26610"/>
                  </a:lnTo>
                  <a:lnTo>
                    <a:pt x="34258" y="4147"/>
                  </a:lnTo>
                  <a:lnTo>
                    <a:pt x="33017" y="9453"/>
                  </a:lnTo>
                  <a:cubicBezTo>
                    <a:pt x="32938" y="9796"/>
                    <a:pt x="33150" y="10138"/>
                    <a:pt x="33492" y="10218"/>
                  </a:cubicBezTo>
                  <a:cubicBezTo>
                    <a:pt x="33541" y="10229"/>
                    <a:pt x="33590" y="10235"/>
                    <a:pt x="33638" y="10235"/>
                  </a:cubicBezTo>
                  <a:cubicBezTo>
                    <a:pt x="33927" y="10235"/>
                    <a:pt x="34189" y="10037"/>
                    <a:pt x="34256" y="9743"/>
                  </a:cubicBezTo>
                  <a:lnTo>
                    <a:pt x="36328" y="880"/>
                  </a:lnTo>
                  <a:cubicBezTo>
                    <a:pt x="36427" y="473"/>
                    <a:pt x="36107" y="94"/>
                    <a:pt x="35713" y="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8"/>
            <p:cNvSpPr/>
            <p:nvPr/>
          </p:nvSpPr>
          <p:spPr>
            <a:xfrm>
              <a:off x="775325" y="4505404"/>
              <a:ext cx="108339" cy="107004"/>
            </a:xfrm>
            <a:custGeom>
              <a:rect b="b" l="l" r="r" t="t"/>
              <a:pathLst>
                <a:path extrusionOk="0" h="9940" w="10064">
                  <a:moveTo>
                    <a:pt x="9365" y="0"/>
                  </a:moveTo>
                  <a:cubicBezTo>
                    <a:pt x="9202" y="0"/>
                    <a:pt x="9039" y="63"/>
                    <a:pt x="8915" y="187"/>
                  </a:cubicBezTo>
                  <a:lnTo>
                    <a:pt x="249" y="8852"/>
                  </a:lnTo>
                  <a:cubicBezTo>
                    <a:pt x="0" y="9100"/>
                    <a:pt x="0" y="9503"/>
                    <a:pt x="249" y="9753"/>
                  </a:cubicBezTo>
                  <a:cubicBezTo>
                    <a:pt x="373" y="9877"/>
                    <a:pt x="536" y="9939"/>
                    <a:pt x="699" y="9939"/>
                  </a:cubicBezTo>
                  <a:cubicBezTo>
                    <a:pt x="862" y="9939"/>
                    <a:pt x="1025" y="9877"/>
                    <a:pt x="1149" y="9753"/>
                  </a:cubicBezTo>
                  <a:lnTo>
                    <a:pt x="9816" y="1087"/>
                  </a:lnTo>
                  <a:cubicBezTo>
                    <a:pt x="10064" y="838"/>
                    <a:pt x="10064" y="435"/>
                    <a:pt x="9816" y="187"/>
                  </a:cubicBezTo>
                  <a:cubicBezTo>
                    <a:pt x="9691" y="63"/>
                    <a:pt x="9528" y="0"/>
                    <a:pt x="9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8"/>
            <p:cNvSpPr/>
            <p:nvPr/>
          </p:nvSpPr>
          <p:spPr>
            <a:xfrm>
              <a:off x="775325" y="4437806"/>
              <a:ext cx="75430" cy="74085"/>
            </a:xfrm>
            <a:custGeom>
              <a:rect b="b" l="l" r="r" t="t"/>
              <a:pathLst>
                <a:path extrusionOk="0" h="6882" w="7007">
                  <a:moveTo>
                    <a:pt x="6307" y="0"/>
                  </a:moveTo>
                  <a:cubicBezTo>
                    <a:pt x="6144" y="0"/>
                    <a:pt x="5981" y="62"/>
                    <a:pt x="5857" y="186"/>
                  </a:cubicBezTo>
                  <a:lnTo>
                    <a:pt x="249" y="5794"/>
                  </a:lnTo>
                  <a:cubicBezTo>
                    <a:pt x="0" y="6044"/>
                    <a:pt x="0" y="6445"/>
                    <a:pt x="249" y="6695"/>
                  </a:cubicBezTo>
                  <a:cubicBezTo>
                    <a:pt x="374" y="6819"/>
                    <a:pt x="537" y="6881"/>
                    <a:pt x="699" y="6881"/>
                  </a:cubicBezTo>
                  <a:cubicBezTo>
                    <a:pt x="862" y="6881"/>
                    <a:pt x="1025" y="6819"/>
                    <a:pt x="1149" y="6695"/>
                  </a:cubicBezTo>
                  <a:lnTo>
                    <a:pt x="6757" y="1087"/>
                  </a:lnTo>
                  <a:cubicBezTo>
                    <a:pt x="7006" y="839"/>
                    <a:pt x="7006" y="436"/>
                    <a:pt x="6757" y="186"/>
                  </a:cubicBezTo>
                  <a:cubicBezTo>
                    <a:pt x="6633" y="62"/>
                    <a:pt x="6470" y="0"/>
                    <a:pt x="6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38"/>
            <p:cNvSpPr/>
            <p:nvPr/>
          </p:nvSpPr>
          <p:spPr>
            <a:xfrm>
              <a:off x="875829" y="4538289"/>
              <a:ext cx="75409" cy="74085"/>
            </a:xfrm>
            <a:custGeom>
              <a:rect b="b" l="l" r="r" t="t"/>
              <a:pathLst>
                <a:path extrusionOk="0" h="6882" w="7005">
                  <a:moveTo>
                    <a:pt x="6306" y="1"/>
                  </a:moveTo>
                  <a:cubicBezTo>
                    <a:pt x="6143" y="1"/>
                    <a:pt x="5980" y="63"/>
                    <a:pt x="5856" y="188"/>
                  </a:cubicBezTo>
                  <a:lnTo>
                    <a:pt x="248" y="5795"/>
                  </a:lnTo>
                  <a:cubicBezTo>
                    <a:pt x="0" y="6044"/>
                    <a:pt x="0" y="6447"/>
                    <a:pt x="248" y="6695"/>
                  </a:cubicBezTo>
                  <a:cubicBezTo>
                    <a:pt x="372" y="6819"/>
                    <a:pt x="535" y="6882"/>
                    <a:pt x="699" y="6882"/>
                  </a:cubicBezTo>
                  <a:cubicBezTo>
                    <a:pt x="862" y="6882"/>
                    <a:pt x="1025" y="6819"/>
                    <a:pt x="1149" y="6695"/>
                  </a:cubicBezTo>
                  <a:lnTo>
                    <a:pt x="6757" y="1088"/>
                  </a:lnTo>
                  <a:cubicBezTo>
                    <a:pt x="7005" y="839"/>
                    <a:pt x="7005" y="436"/>
                    <a:pt x="6757" y="188"/>
                  </a:cubicBezTo>
                  <a:cubicBezTo>
                    <a:pt x="6632" y="63"/>
                    <a:pt x="6469" y="1"/>
                    <a:pt x="6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4" name="Google Shape;1314;p38"/>
          <p:cNvGrpSpPr/>
          <p:nvPr/>
        </p:nvGrpSpPr>
        <p:grpSpPr>
          <a:xfrm>
            <a:off x="1729351" y="1471278"/>
            <a:ext cx="341347" cy="320016"/>
            <a:chOff x="7474098" y="2308360"/>
            <a:chExt cx="602023" cy="562023"/>
          </a:xfrm>
        </p:grpSpPr>
        <p:sp>
          <p:nvSpPr>
            <p:cNvPr id="1315" name="Google Shape;1315;p38"/>
            <p:cNvSpPr/>
            <p:nvPr/>
          </p:nvSpPr>
          <p:spPr>
            <a:xfrm>
              <a:off x="7474098" y="2308360"/>
              <a:ext cx="602023" cy="562023"/>
            </a:xfrm>
            <a:custGeom>
              <a:rect b="b" l="l" r="r" t="t"/>
              <a:pathLst>
                <a:path extrusionOk="0" h="16945" w="18151">
                  <a:moveTo>
                    <a:pt x="10142" y="533"/>
                  </a:moveTo>
                  <a:cubicBezTo>
                    <a:pt x="10882" y="533"/>
                    <a:pt x="11485" y="1134"/>
                    <a:pt x="11485" y="1875"/>
                  </a:cubicBezTo>
                  <a:lnTo>
                    <a:pt x="11485" y="2304"/>
                  </a:lnTo>
                  <a:cubicBezTo>
                    <a:pt x="11037" y="2269"/>
                    <a:pt x="10542" y="2251"/>
                    <a:pt x="9989" y="2251"/>
                  </a:cubicBezTo>
                  <a:lnTo>
                    <a:pt x="9927" y="2251"/>
                  </a:lnTo>
                  <a:cubicBezTo>
                    <a:pt x="8630" y="2251"/>
                    <a:pt x="6989" y="2328"/>
                    <a:pt x="5806" y="2927"/>
                  </a:cubicBezTo>
                  <a:cubicBezTo>
                    <a:pt x="5453" y="3106"/>
                    <a:pt x="5152" y="3322"/>
                    <a:pt x="4904" y="3578"/>
                  </a:cubicBezTo>
                  <a:lnTo>
                    <a:pt x="4904" y="2968"/>
                  </a:lnTo>
                  <a:cubicBezTo>
                    <a:pt x="4904" y="2749"/>
                    <a:pt x="4744" y="2568"/>
                    <a:pt x="4535" y="2532"/>
                  </a:cubicBezTo>
                  <a:lnTo>
                    <a:pt x="4535" y="1875"/>
                  </a:lnTo>
                  <a:cubicBezTo>
                    <a:pt x="4535" y="1135"/>
                    <a:pt x="5138" y="533"/>
                    <a:pt x="5879" y="533"/>
                  </a:cubicBezTo>
                  <a:close/>
                  <a:moveTo>
                    <a:pt x="12819" y="1228"/>
                  </a:moveTo>
                  <a:cubicBezTo>
                    <a:pt x="14231" y="1228"/>
                    <a:pt x="15380" y="2376"/>
                    <a:pt x="15380" y="3786"/>
                  </a:cubicBezTo>
                  <a:lnTo>
                    <a:pt x="15380" y="4052"/>
                  </a:lnTo>
                  <a:cubicBezTo>
                    <a:pt x="15225" y="3806"/>
                    <a:pt x="15036" y="3585"/>
                    <a:pt x="14815" y="3393"/>
                  </a:cubicBezTo>
                  <a:cubicBezTo>
                    <a:pt x="14764" y="3350"/>
                    <a:pt x="14702" y="3329"/>
                    <a:pt x="14641" y="3329"/>
                  </a:cubicBezTo>
                  <a:cubicBezTo>
                    <a:pt x="14566" y="3329"/>
                    <a:pt x="14492" y="3360"/>
                    <a:pt x="14439" y="3421"/>
                  </a:cubicBezTo>
                  <a:cubicBezTo>
                    <a:pt x="14343" y="3532"/>
                    <a:pt x="14356" y="3700"/>
                    <a:pt x="14467" y="3796"/>
                  </a:cubicBezTo>
                  <a:cubicBezTo>
                    <a:pt x="15082" y="4326"/>
                    <a:pt x="15380" y="5098"/>
                    <a:pt x="15380" y="6151"/>
                  </a:cubicBezTo>
                  <a:lnTo>
                    <a:pt x="15380" y="6806"/>
                  </a:lnTo>
                  <a:lnTo>
                    <a:pt x="4535" y="6806"/>
                  </a:lnTo>
                  <a:lnTo>
                    <a:pt x="4535" y="6308"/>
                  </a:lnTo>
                  <a:cubicBezTo>
                    <a:pt x="4743" y="6272"/>
                    <a:pt x="4904" y="6090"/>
                    <a:pt x="4904" y="5872"/>
                  </a:cubicBezTo>
                  <a:lnTo>
                    <a:pt x="4904" y="4467"/>
                  </a:lnTo>
                  <a:cubicBezTo>
                    <a:pt x="5152" y="4012"/>
                    <a:pt x="5530" y="3662"/>
                    <a:pt x="6046" y="3401"/>
                  </a:cubicBezTo>
                  <a:cubicBezTo>
                    <a:pt x="6890" y="2973"/>
                    <a:pt x="8086" y="2783"/>
                    <a:pt x="9926" y="2783"/>
                  </a:cubicBezTo>
                  <a:lnTo>
                    <a:pt x="9989" y="2783"/>
                  </a:lnTo>
                  <a:cubicBezTo>
                    <a:pt x="11349" y="2783"/>
                    <a:pt x="12342" y="2887"/>
                    <a:pt x="13113" y="3110"/>
                  </a:cubicBezTo>
                  <a:cubicBezTo>
                    <a:pt x="13138" y="3117"/>
                    <a:pt x="13162" y="3120"/>
                    <a:pt x="13186" y="3120"/>
                  </a:cubicBezTo>
                  <a:cubicBezTo>
                    <a:pt x="13302" y="3120"/>
                    <a:pt x="13409" y="3044"/>
                    <a:pt x="13442" y="2928"/>
                  </a:cubicBezTo>
                  <a:cubicBezTo>
                    <a:pt x="13484" y="2786"/>
                    <a:pt x="13402" y="2640"/>
                    <a:pt x="13261" y="2598"/>
                  </a:cubicBezTo>
                  <a:cubicBezTo>
                    <a:pt x="12895" y="2493"/>
                    <a:pt x="12485" y="2413"/>
                    <a:pt x="12017" y="2355"/>
                  </a:cubicBezTo>
                  <a:lnTo>
                    <a:pt x="12017" y="1875"/>
                  </a:lnTo>
                  <a:cubicBezTo>
                    <a:pt x="12017" y="1703"/>
                    <a:pt x="11993" y="1538"/>
                    <a:pt x="11950" y="1380"/>
                  </a:cubicBezTo>
                  <a:cubicBezTo>
                    <a:pt x="12221" y="1282"/>
                    <a:pt x="12514" y="1228"/>
                    <a:pt x="12819" y="1228"/>
                  </a:cubicBezTo>
                  <a:close/>
                  <a:moveTo>
                    <a:pt x="16579" y="7338"/>
                  </a:moveTo>
                  <a:cubicBezTo>
                    <a:pt x="16627" y="7338"/>
                    <a:pt x="16667" y="7378"/>
                    <a:pt x="16667" y="7426"/>
                  </a:cubicBezTo>
                  <a:lnTo>
                    <a:pt x="16667" y="7675"/>
                  </a:lnTo>
                  <a:cubicBezTo>
                    <a:pt x="16667" y="7723"/>
                    <a:pt x="16627" y="7763"/>
                    <a:pt x="16579" y="7763"/>
                  </a:cubicBezTo>
                  <a:lnTo>
                    <a:pt x="3338" y="7763"/>
                  </a:lnTo>
                  <a:cubicBezTo>
                    <a:pt x="3289" y="7763"/>
                    <a:pt x="3249" y="7723"/>
                    <a:pt x="3249" y="7675"/>
                  </a:cubicBezTo>
                  <a:lnTo>
                    <a:pt x="3249" y="7426"/>
                  </a:lnTo>
                  <a:cubicBezTo>
                    <a:pt x="3249" y="7378"/>
                    <a:pt x="3289" y="7338"/>
                    <a:pt x="3338" y="7338"/>
                  </a:cubicBezTo>
                  <a:close/>
                  <a:moveTo>
                    <a:pt x="10109" y="8295"/>
                  </a:moveTo>
                  <a:cubicBezTo>
                    <a:pt x="10115" y="8325"/>
                    <a:pt x="10123" y="8353"/>
                    <a:pt x="10133" y="8383"/>
                  </a:cubicBezTo>
                  <a:lnTo>
                    <a:pt x="10409" y="9263"/>
                  </a:lnTo>
                  <a:lnTo>
                    <a:pt x="9507" y="9263"/>
                  </a:lnTo>
                  <a:lnTo>
                    <a:pt x="9784" y="8383"/>
                  </a:lnTo>
                  <a:cubicBezTo>
                    <a:pt x="9793" y="8353"/>
                    <a:pt x="9800" y="8325"/>
                    <a:pt x="9806" y="8295"/>
                  </a:cubicBezTo>
                  <a:close/>
                  <a:moveTo>
                    <a:pt x="10575" y="9795"/>
                  </a:moveTo>
                  <a:lnTo>
                    <a:pt x="10667" y="10088"/>
                  </a:lnTo>
                  <a:lnTo>
                    <a:pt x="9249" y="10088"/>
                  </a:lnTo>
                  <a:lnTo>
                    <a:pt x="9341" y="9795"/>
                  </a:lnTo>
                  <a:close/>
                  <a:moveTo>
                    <a:pt x="4820" y="9243"/>
                  </a:moveTo>
                  <a:lnTo>
                    <a:pt x="4820" y="10252"/>
                  </a:lnTo>
                  <a:lnTo>
                    <a:pt x="3399" y="10252"/>
                  </a:lnTo>
                  <a:cubicBezTo>
                    <a:pt x="3318" y="10252"/>
                    <a:pt x="3249" y="10183"/>
                    <a:pt x="3249" y="10101"/>
                  </a:cubicBezTo>
                  <a:lnTo>
                    <a:pt x="3249" y="9393"/>
                  </a:lnTo>
                  <a:cubicBezTo>
                    <a:pt x="3249" y="9311"/>
                    <a:pt x="3318" y="9243"/>
                    <a:pt x="3399" y="9243"/>
                  </a:cubicBezTo>
                  <a:close/>
                  <a:moveTo>
                    <a:pt x="6731" y="9243"/>
                  </a:moveTo>
                  <a:cubicBezTo>
                    <a:pt x="6812" y="9243"/>
                    <a:pt x="6881" y="9311"/>
                    <a:pt x="6881" y="9393"/>
                  </a:cubicBezTo>
                  <a:lnTo>
                    <a:pt x="6881" y="10101"/>
                  </a:lnTo>
                  <a:cubicBezTo>
                    <a:pt x="6881" y="10183"/>
                    <a:pt x="6812" y="10252"/>
                    <a:pt x="6731" y="10252"/>
                  </a:cubicBezTo>
                  <a:lnTo>
                    <a:pt x="5352" y="10252"/>
                  </a:lnTo>
                  <a:lnTo>
                    <a:pt x="5352" y="9243"/>
                  </a:lnTo>
                  <a:close/>
                  <a:moveTo>
                    <a:pt x="3145" y="8318"/>
                  </a:moveTo>
                  <a:cubicBezTo>
                    <a:pt x="3145" y="8325"/>
                    <a:pt x="3145" y="8330"/>
                    <a:pt x="3145" y="8336"/>
                  </a:cubicBezTo>
                  <a:lnTo>
                    <a:pt x="3145" y="8761"/>
                  </a:lnTo>
                  <a:cubicBezTo>
                    <a:pt x="2894" y="8862"/>
                    <a:pt x="2718" y="9107"/>
                    <a:pt x="2718" y="9392"/>
                  </a:cubicBezTo>
                  <a:lnTo>
                    <a:pt x="2718" y="10101"/>
                  </a:lnTo>
                  <a:cubicBezTo>
                    <a:pt x="2718" y="10386"/>
                    <a:pt x="2894" y="10632"/>
                    <a:pt x="3145" y="10733"/>
                  </a:cubicBezTo>
                  <a:lnTo>
                    <a:pt x="3145" y="10957"/>
                  </a:lnTo>
                  <a:cubicBezTo>
                    <a:pt x="3145" y="11097"/>
                    <a:pt x="3174" y="11231"/>
                    <a:pt x="3229" y="11351"/>
                  </a:cubicBezTo>
                  <a:cubicBezTo>
                    <a:pt x="2681" y="11105"/>
                    <a:pt x="2298" y="10554"/>
                    <a:pt x="2298" y="9914"/>
                  </a:cubicBezTo>
                  <a:lnTo>
                    <a:pt x="2298" y="9715"/>
                  </a:lnTo>
                  <a:cubicBezTo>
                    <a:pt x="2298" y="9109"/>
                    <a:pt x="2642" y="8582"/>
                    <a:pt x="3145" y="8318"/>
                  </a:cubicBezTo>
                  <a:close/>
                  <a:moveTo>
                    <a:pt x="16771" y="8318"/>
                  </a:moveTo>
                  <a:lnTo>
                    <a:pt x="16771" y="8318"/>
                  </a:lnTo>
                  <a:cubicBezTo>
                    <a:pt x="17274" y="8582"/>
                    <a:pt x="17619" y="9109"/>
                    <a:pt x="17619" y="9715"/>
                  </a:cubicBezTo>
                  <a:lnTo>
                    <a:pt x="17619" y="9915"/>
                  </a:lnTo>
                  <a:cubicBezTo>
                    <a:pt x="17619" y="10554"/>
                    <a:pt x="17236" y="11105"/>
                    <a:pt x="16687" y="11352"/>
                  </a:cubicBezTo>
                  <a:cubicBezTo>
                    <a:pt x="16742" y="11231"/>
                    <a:pt x="16772" y="11098"/>
                    <a:pt x="16772" y="10957"/>
                  </a:cubicBezTo>
                  <a:lnTo>
                    <a:pt x="16772" y="10080"/>
                  </a:lnTo>
                  <a:lnTo>
                    <a:pt x="16875" y="10080"/>
                  </a:lnTo>
                  <a:cubicBezTo>
                    <a:pt x="17022" y="10080"/>
                    <a:pt x="17141" y="9961"/>
                    <a:pt x="17141" y="9814"/>
                  </a:cubicBezTo>
                  <a:cubicBezTo>
                    <a:pt x="17141" y="9668"/>
                    <a:pt x="17022" y="9550"/>
                    <a:pt x="16875" y="9550"/>
                  </a:cubicBezTo>
                  <a:lnTo>
                    <a:pt x="16772" y="9550"/>
                  </a:lnTo>
                  <a:lnTo>
                    <a:pt x="16772" y="8336"/>
                  </a:lnTo>
                  <a:cubicBezTo>
                    <a:pt x="16772" y="8330"/>
                    <a:pt x="16771" y="8325"/>
                    <a:pt x="16771" y="8318"/>
                  </a:cubicBezTo>
                  <a:close/>
                  <a:moveTo>
                    <a:pt x="16238" y="8295"/>
                  </a:moveTo>
                  <a:cubicBezTo>
                    <a:pt x="16239" y="8308"/>
                    <a:pt x="16240" y="8322"/>
                    <a:pt x="16240" y="8336"/>
                  </a:cubicBezTo>
                  <a:lnTo>
                    <a:pt x="16240" y="10957"/>
                  </a:lnTo>
                  <a:cubicBezTo>
                    <a:pt x="16240" y="11202"/>
                    <a:pt x="16042" y="11400"/>
                    <a:pt x="15796" y="11400"/>
                  </a:cubicBezTo>
                  <a:lnTo>
                    <a:pt x="12149" y="11400"/>
                  </a:lnTo>
                  <a:cubicBezTo>
                    <a:pt x="11876" y="11400"/>
                    <a:pt x="11564" y="11171"/>
                    <a:pt x="11482" y="10910"/>
                  </a:cubicBezTo>
                  <a:lnTo>
                    <a:pt x="10663" y="8295"/>
                  </a:lnTo>
                  <a:close/>
                  <a:moveTo>
                    <a:pt x="9254" y="8295"/>
                  </a:moveTo>
                  <a:lnTo>
                    <a:pt x="8434" y="10910"/>
                  </a:lnTo>
                  <a:cubicBezTo>
                    <a:pt x="8352" y="11171"/>
                    <a:pt x="8040" y="11400"/>
                    <a:pt x="7767" y="11400"/>
                  </a:cubicBezTo>
                  <a:lnTo>
                    <a:pt x="7374" y="11400"/>
                  </a:lnTo>
                  <a:cubicBezTo>
                    <a:pt x="7227" y="11400"/>
                    <a:pt x="7108" y="11519"/>
                    <a:pt x="7108" y="11666"/>
                  </a:cubicBezTo>
                  <a:cubicBezTo>
                    <a:pt x="7108" y="11812"/>
                    <a:pt x="7227" y="11932"/>
                    <a:pt x="7374" y="11932"/>
                  </a:cubicBezTo>
                  <a:lnTo>
                    <a:pt x="7767" y="11932"/>
                  </a:lnTo>
                  <a:cubicBezTo>
                    <a:pt x="8273" y="11932"/>
                    <a:pt x="8790" y="11553"/>
                    <a:pt x="8942" y="11069"/>
                  </a:cubicBezTo>
                  <a:lnTo>
                    <a:pt x="9082" y="10619"/>
                  </a:lnTo>
                  <a:lnTo>
                    <a:pt x="9363" y="10619"/>
                  </a:lnTo>
                  <a:lnTo>
                    <a:pt x="9363" y="12113"/>
                  </a:lnTo>
                  <a:cubicBezTo>
                    <a:pt x="9363" y="12455"/>
                    <a:pt x="9641" y="12733"/>
                    <a:pt x="9983" y="12733"/>
                  </a:cubicBezTo>
                  <a:lnTo>
                    <a:pt x="10836" y="12733"/>
                  </a:lnTo>
                  <a:cubicBezTo>
                    <a:pt x="10983" y="12733"/>
                    <a:pt x="11102" y="12614"/>
                    <a:pt x="11102" y="12468"/>
                  </a:cubicBezTo>
                  <a:cubicBezTo>
                    <a:pt x="11102" y="12321"/>
                    <a:pt x="10983" y="12202"/>
                    <a:pt x="10836" y="12202"/>
                  </a:cubicBezTo>
                  <a:lnTo>
                    <a:pt x="9983" y="12202"/>
                  </a:lnTo>
                  <a:cubicBezTo>
                    <a:pt x="9935" y="12202"/>
                    <a:pt x="9894" y="12162"/>
                    <a:pt x="9894" y="12113"/>
                  </a:cubicBezTo>
                  <a:lnTo>
                    <a:pt x="9894" y="10619"/>
                  </a:lnTo>
                  <a:lnTo>
                    <a:pt x="10834" y="10619"/>
                  </a:lnTo>
                  <a:lnTo>
                    <a:pt x="10975" y="11069"/>
                  </a:lnTo>
                  <a:cubicBezTo>
                    <a:pt x="11127" y="11553"/>
                    <a:pt x="11642" y="11932"/>
                    <a:pt x="12149" y="11932"/>
                  </a:cubicBezTo>
                  <a:lnTo>
                    <a:pt x="15304" y="11932"/>
                  </a:lnTo>
                  <a:cubicBezTo>
                    <a:pt x="14872" y="14472"/>
                    <a:pt x="12653" y="16412"/>
                    <a:pt x="9989" y="16412"/>
                  </a:cubicBezTo>
                  <a:lnTo>
                    <a:pt x="9927" y="16412"/>
                  </a:lnTo>
                  <a:cubicBezTo>
                    <a:pt x="7263" y="16412"/>
                    <a:pt x="5044" y="14472"/>
                    <a:pt x="4612" y="11932"/>
                  </a:cubicBezTo>
                  <a:lnTo>
                    <a:pt x="5707" y="11932"/>
                  </a:lnTo>
                  <a:cubicBezTo>
                    <a:pt x="5854" y="11932"/>
                    <a:pt x="5973" y="11812"/>
                    <a:pt x="5973" y="11666"/>
                  </a:cubicBezTo>
                  <a:cubicBezTo>
                    <a:pt x="5973" y="11519"/>
                    <a:pt x="5854" y="11400"/>
                    <a:pt x="5707" y="11400"/>
                  </a:cubicBezTo>
                  <a:lnTo>
                    <a:pt x="4119" y="11400"/>
                  </a:lnTo>
                  <a:cubicBezTo>
                    <a:pt x="3876" y="11400"/>
                    <a:pt x="3677" y="11202"/>
                    <a:pt x="3677" y="10957"/>
                  </a:cubicBezTo>
                  <a:lnTo>
                    <a:pt x="3677" y="10784"/>
                  </a:lnTo>
                  <a:lnTo>
                    <a:pt x="6731" y="10784"/>
                  </a:lnTo>
                  <a:cubicBezTo>
                    <a:pt x="7107" y="10784"/>
                    <a:pt x="7413" y="10478"/>
                    <a:pt x="7413" y="10101"/>
                  </a:cubicBezTo>
                  <a:lnTo>
                    <a:pt x="7413" y="9393"/>
                  </a:lnTo>
                  <a:cubicBezTo>
                    <a:pt x="7413" y="9017"/>
                    <a:pt x="7107" y="8711"/>
                    <a:pt x="6731" y="8711"/>
                  </a:cubicBezTo>
                  <a:lnTo>
                    <a:pt x="3677" y="8711"/>
                  </a:lnTo>
                  <a:lnTo>
                    <a:pt x="3677" y="8336"/>
                  </a:lnTo>
                  <a:cubicBezTo>
                    <a:pt x="3677" y="8323"/>
                    <a:pt x="3678" y="8308"/>
                    <a:pt x="3679" y="8295"/>
                  </a:cubicBezTo>
                  <a:close/>
                  <a:moveTo>
                    <a:pt x="5879" y="1"/>
                  </a:moveTo>
                  <a:cubicBezTo>
                    <a:pt x="4845" y="1"/>
                    <a:pt x="4004" y="842"/>
                    <a:pt x="4004" y="1875"/>
                  </a:cubicBezTo>
                  <a:lnTo>
                    <a:pt x="4004" y="2525"/>
                  </a:lnTo>
                  <a:lnTo>
                    <a:pt x="3014" y="2525"/>
                  </a:lnTo>
                  <a:cubicBezTo>
                    <a:pt x="2867" y="2525"/>
                    <a:pt x="2748" y="2644"/>
                    <a:pt x="2748" y="2790"/>
                  </a:cubicBezTo>
                  <a:cubicBezTo>
                    <a:pt x="2748" y="2937"/>
                    <a:pt x="2867" y="3056"/>
                    <a:pt x="3014" y="3056"/>
                  </a:cubicBezTo>
                  <a:lnTo>
                    <a:pt x="4372" y="3056"/>
                  </a:lnTo>
                  <a:lnTo>
                    <a:pt x="4372" y="5783"/>
                  </a:lnTo>
                  <a:lnTo>
                    <a:pt x="2964" y="5783"/>
                  </a:lnTo>
                  <a:cubicBezTo>
                    <a:pt x="2777" y="5783"/>
                    <a:pt x="2568" y="5896"/>
                    <a:pt x="2467" y="6053"/>
                  </a:cubicBezTo>
                  <a:lnTo>
                    <a:pt x="2067" y="6672"/>
                  </a:lnTo>
                  <a:lnTo>
                    <a:pt x="1666" y="6053"/>
                  </a:lnTo>
                  <a:cubicBezTo>
                    <a:pt x="1565" y="5896"/>
                    <a:pt x="1356" y="5783"/>
                    <a:pt x="1169" y="5783"/>
                  </a:cubicBezTo>
                  <a:lnTo>
                    <a:pt x="533" y="5783"/>
                  </a:lnTo>
                  <a:lnTo>
                    <a:pt x="533" y="3056"/>
                  </a:lnTo>
                  <a:lnTo>
                    <a:pt x="1419" y="3056"/>
                  </a:lnTo>
                  <a:cubicBezTo>
                    <a:pt x="1566" y="3056"/>
                    <a:pt x="1685" y="2937"/>
                    <a:pt x="1685" y="2790"/>
                  </a:cubicBezTo>
                  <a:cubicBezTo>
                    <a:pt x="1685" y="2644"/>
                    <a:pt x="1566" y="2525"/>
                    <a:pt x="1419" y="2525"/>
                  </a:cubicBezTo>
                  <a:lnTo>
                    <a:pt x="443" y="2525"/>
                  </a:lnTo>
                  <a:cubicBezTo>
                    <a:pt x="199" y="2525"/>
                    <a:pt x="1" y="2724"/>
                    <a:pt x="1" y="2968"/>
                  </a:cubicBezTo>
                  <a:lnTo>
                    <a:pt x="1" y="5872"/>
                  </a:lnTo>
                  <a:cubicBezTo>
                    <a:pt x="1" y="6116"/>
                    <a:pt x="199" y="6315"/>
                    <a:pt x="443" y="6315"/>
                  </a:cubicBezTo>
                  <a:lnTo>
                    <a:pt x="1166" y="6314"/>
                  </a:lnTo>
                  <a:cubicBezTo>
                    <a:pt x="1181" y="6316"/>
                    <a:pt x="1211" y="6334"/>
                    <a:pt x="1220" y="6342"/>
                  </a:cubicBezTo>
                  <a:lnTo>
                    <a:pt x="1747" y="7157"/>
                  </a:lnTo>
                  <a:cubicBezTo>
                    <a:pt x="1822" y="7273"/>
                    <a:pt x="1938" y="7340"/>
                    <a:pt x="2067" y="7340"/>
                  </a:cubicBezTo>
                  <a:cubicBezTo>
                    <a:pt x="2194" y="7340"/>
                    <a:pt x="2311" y="7273"/>
                    <a:pt x="2386" y="7157"/>
                  </a:cubicBezTo>
                  <a:lnTo>
                    <a:pt x="2912" y="6345"/>
                  </a:lnTo>
                  <a:cubicBezTo>
                    <a:pt x="2921" y="6333"/>
                    <a:pt x="2952" y="6316"/>
                    <a:pt x="2964" y="6314"/>
                  </a:cubicBezTo>
                  <a:lnTo>
                    <a:pt x="4004" y="6314"/>
                  </a:lnTo>
                  <a:lnTo>
                    <a:pt x="4004" y="6806"/>
                  </a:lnTo>
                  <a:lnTo>
                    <a:pt x="3338" y="6806"/>
                  </a:lnTo>
                  <a:cubicBezTo>
                    <a:pt x="2996" y="6806"/>
                    <a:pt x="2718" y="7084"/>
                    <a:pt x="2718" y="7426"/>
                  </a:cubicBezTo>
                  <a:lnTo>
                    <a:pt x="2718" y="7675"/>
                  </a:lnTo>
                  <a:cubicBezTo>
                    <a:pt x="2718" y="7763"/>
                    <a:pt x="2736" y="7846"/>
                    <a:pt x="2769" y="7922"/>
                  </a:cubicBezTo>
                  <a:cubicBezTo>
                    <a:pt x="2168" y="8294"/>
                    <a:pt x="1767" y="8958"/>
                    <a:pt x="1767" y="9715"/>
                  </a:cubicBezTo>
                  <a:lnTo>
                    <a:pt x="1767" y="9914"/>
                  </a:lnTo>
                  <a:cubicBezTo>
                    <a:pt x="1767" y="11077"/>
                    <a:pt x="2712" y="12023"/>
                    <a:pt x="3877" y="12023"/>
                  </a:cubicBezTo>
                  <a:lnTo>
                    <a:pt x="4088" y="12023"/>
                  </a:lnTo>
                  <a:cubicBezTo>
                    <a:pt x="4565" y="14813"/>
                    <a:pt x="7001" y="16944"/>
                    <a:pt x="9927" y="16944"/>
                  </a:cubicBezTo>
                  <a:lnTo>
                    <a:pt x="9989" y="16944"/>
                  </a:lnTo>
                  <a:cubicBezTo>
                    <a:pt x="12915" y="16944"/>
                    <a:pt x="15353" y="14813"/>
                    <a:pt x="15828" y="12023"/>
                  </a:cubicBezTo>
                  <a:lnTo>
                    <a:pt x="16040" y="12023"/>
                  </a:lnTo>
                  <a:cubicBezTo>
                    <a:pt x="17204" y="12023"/>
                    <a:pt x="18151" y="11077"/>
                    <a:pt x="18151" y="9914"/>
                  </a:cubicBezTo>
                  <a:lnTo>
                    <a:pt x="18151" y="9715"/>
                  </a:lnTo>
                  <a:cubicBezTo>
                    <a:pt x="18151" y="8958"/>
                    <a:pt x="17748" y="8294"/>
                    <a:pt x="17147" y="7922"/>
                  </a:cubicBezTo>
                  <a:cubicBezTo>
                    <a:pt x="17180" y="7846"/>
                    <a:pt x="17199" y="7763"/>
                    <a:pt x="17199" y="7675"/>
                  </a:cubicBezTo>
                  <a:lnTo>
                    <a:pt x="17199" y="7426"/>
                  </a:lnTo>
                  <a:cubicBezTo>
                    <a:pt x="17199" y="7084"/>
                    <a:pt x="16920" y="6806"/>
                    <a:pt x="16579" y="6806"/>
                  </a:cubicBezTo>
                  <a:lnTo>
                    <a:pt x="15912" y="6806"/>
                  </a:lnTo>
                  <a:lnTo>
                    <a:pt x="15912" y="3786"/>
                  </a:lnTo>
                  <a:cubicBezTo>
                    <a:pt x="15912" y="2083"/>
                    <a:pt x="14525" y="697"/>
                    <a:pt x="12820" y="697"/>
                  </a:cubicBezTo>
                  <a:cubicBezTo>
                    <a:pt x="12439" y="697"/>
                    <a:pt x="12074" y="766"/>
                    <a:pt x="11738" y="892"/>
                  </a:cubicBezTo>
                  <a:cubicBezTo>
                    <a:pt x="11407" y="358"/>
                    <a:pt x="10815" y="1"/>
                    <a:pt x="101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38"/>
            <p:cNvSpPr/>
            <p:nvPr/>
          </p:nvSpPr>
          <p:spPr>
            <a:xfrm>
              <a:off x="7886702" y="2595657"/>
              <a:ext cx="101891" cy="17678"/>
            </a:xfrm>
            <a:custGeom>
              <a:rect b="b" l="l" r="r" t="t"/>
              <a:pathLst>
                <a:path extrusionOk="0" h="533" w="3072">
                  <a:moveTo>
                    <a:pt x="267" y="0"/>
                  </a:moveTo>
                  <a:cubicBezTo>
                    <a:pt x="120" y="0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807" y="532"/>
                  </a:lnTo>
                  <a:cubicBezTo>
                    <a:pt x="2954" y="532"/>
                    <a:pt x="3072" y="413"/>
                    <a:pt x="3072" y="266"/>
                  </a:cubicBezTo>
                  <a:cubicBezTo>
                    <a:pt x="3072" y="120"/>
                    <a:pt x="2954" y="0"/>
                    <a:pt x="2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8"/>
            <p:cNvSpPr/>
            <p:nvPr/>
          </p:nvSpPr>
          <p:spPr>
            <a:xfrm>
              <a:off x="7886702" y="2622655"/>
              <a:ext cx="101891" cy="17645"/>
            </a:xfrm>
            <a:custGeom>
              <a:rect b="b" l="l" r="r" t="t"/>
              <a:pathLst>
                <a:path extrusionOk="0" h="532" w="3072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2807" y="531"/>
                  </a:lnTo>
                  <a:cubicBezTo>
                    <a:pt x="2954" y="531"/>
                    <a:pt x="3072" y="413"/>
                    <a:pt x="3072" y="267"/>
                  </a:cubicBezTo>
                  <a:cubicBezTo>
                    <a:pt x="3072" y="120"/>
                    <a:pt x="2954" y="1"/>
                    <a:pt x="28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38"/>
            <p:cNvSpPr/>
            <p:nvPr/>
          </p:nvSpPr>
          <p:spPr>
            <a:xfrm>
              <a:off x="7919040" y="2649621"/>
              <a:ext cx="69552" cy="17678"/>
            </a:xfrm>
            <a:custGeom>
              <a:rect b="b" l="l" r="r" t="t"/>
              <a:pathLst>
                <a:path extrusionOk="0" h="533" w="2097">
                  <a:moveTo>
                    <a:pt x="266" y="1"/>
                  </a:moveTo>
                  <a:cubicBezTo>
                    <a:pt x="118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1832" y="533"/>
                  </a:lnTo>
                  <a:cubicBezTo>
                    <a:pt x="1979" y="533"/>
                    <a:pt x="2097" y="414"/>
                    <a:pt x="2097" y="267"/>
                  </a:cubicBezTo>
                  <a:cubicBezTo>
                    <a:pt x="2097" y="120"/>
                    <a:pt x="1979" y="1"/>
                    <a:pt x="1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38"/>
            <p:cNvSpPr/>
            <p:nvPr/>
          </p:nvSpPr>
          <p:spPr>
            <a:xfrm>
              <a:off x="7664215" y="2622821"/>
              <a:ext cx="27595" cy="17645"/>
            </a:xfrm>
            <a:custGeom>
              <a:rect b="b" l="l" r="r" t="t"/>
              <a:pathLst>
                <a:path extrusionOk="0" h="532" w="832">
                  <a:moveTo>
                    <a:pt x="266" y="1"/>
                  </a:moveTo>
                  <a:cubicBezTo>
                    <a:pt x="119" y="1"/>
                    <a:pt x="0" y="120"/>
                    <a:pt x="0" y="266"/>
                  </a:cubicBezTo>
                  <a:cubicBezTo>
                    <a:pt x="0" y="412"/>
                    <a:pt x="119" y="532"/>
                    <a:pt x="266" y="532"/>
                  </a:cubicBezTo>
                  <a:lnTo>
                    <a:pt x="566" y="532"/>
                  </a:lnTo>
                  <a:cubicBezTo>
                    <a:pt x="713" y="532"/>
                    <a:pt x="832" y="412"/>
                    <a:pt x="832" y="266"/>
                  </a:cubicBezTo>
                  <a:cubicBezTo>
                    <a:pt x="832" y="119"/>
                    <a:pt x="713" y="1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38"/>
            <p:cNvSpPr/>
            <p:nvPr/>
          </p:nvSpPr>
          <p:spPr>
            <a:xfrm>
              <a:off x="7587929" y="2622821"/>
              <a:ext cx="38740" cy="17645"/>
            </a:xfrm>
            <a:custGeom>
              <a:rect b="b" l="l" r="r" t="t"/>
              <a:pathLst>
                <a:path extrusionOk="0" h="532" w="1168">
                  <a:moveTo>
                    <a:pt x="266" y="1"/>
                  </a:moveTo>
                  <a:cubicBezTo>
                    <a:pt x="119" y="1"/>
                    <a:pt x="0" y="120"/>
                    <a:pt x="0" y="266"/>
                  </a:cubicBezTo>
                  <a:cubicBezTo>
                    <a:pt x="0" y="412"/>
                    <a:pt x="119" y="532"/>
                    <a:pt x="266" y="532"/>
                  </a:cubicBezTo>
                  <a:lnTo>
                    <a:pt x="903" y="532"/>
                  </a:lnTo>
                  <a:cubicBezTo>
                    <a:pt x="1050" y="532"/>
                    <a:pt x="1168" y="412"/>
                    <a:pt x="1168" y="266"/>
                  </a:cubicBezTo>
                  <a:cubicBezTo>
                    <a:pt x="1168" y="119"/>
                    <a:pt x="1050" y="1"/>
                    <a:pt x="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38"/>
            <p:cNvSpPr/>
            <p:nvPr/>
          </p:nvSpPr>
          <p:spPr>
            <a:xfrm>
              <a:off x="8017117" y="2504977"/>
              <a:ext cx="56318" cy="56318"/>
            </a:xfrm>
            <a:custGeom>
              <a:rect b="b" l="l" r="r" t="t"/>
              <a:pathLst>
                <a:path extrusionOk="0" h="1698" w="1698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167" y="532"/>
                  </a:lnTo>
                  <a:lnTo>
                    <a:pt x="1167" y="1431"/>
                  </a:lnTo>
                  <a:cubicBezTo>
                    <a:pt x="1167" y="1578"/>
                    <a:pt x="1285" y="1697"/>
                    <a:pt x="1431" y="1697"/>
                  </a:cubicBezTo>
                  <a:cubicBezTo>
                    <a:pt x="1578" y="1697"/>
                    <a:pt x="1697" y="1578"/>
                    <a:pt x="1697" y="1431"/>
                  </a:cubicBezTo>
                  <a:lnTo>
                    <a:pt x="1697" y="444"/>
                  </a:lnTo>
                  <a:cubicBezTo>
                    <a:pt x="1697" y="199"/>
                    <a:pt x="1499" y="0"/>
                    <a:pt x="1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38"/>
            <p:cNvSpPr/>
            <p:nvPr/>
          </p:nvSpPr>
          <p:spPr>
            <a:xfrm>
              <a:off x="7729455" y="2748957"/>
              <a:ext cx="149818" cy="63250"/>
            </a:xfrm>
            <a:custGeom>
              <a:rect b="b" l="l" r="r" t="t"/>
              <a:pathLst>
                <a:path extrusionOk="0" h="1907" w="4517">
                  <a:moveTo>
                    <a:pt x="301" y="0"/>
                  </a:moveTo>
                  <a:cubicBezTo>
                    <a:pt x="270" y="0"/>
                    <a:pt x="240" y="5"/>
                    <a:pt x="210" y="16"/>
                  </a:cubicBezTo>
                  <a:cubicBezTo>
                    <a:pt x="72" y="67"/>
                    <a:pt x="0" y="218"/>
                    <a:pt x="51" y="357"/>
                  </a:cubicBezTo>
                  <a:cubicBezTo>
                    <a:pt x="385" y="1283"/>
                    <a:pt x="1273" y="1906"/>
                    <a:pt x="2259" y="1906"/>
                  </a:cubicBezTo>
                  <a:cubicBezTo>
                    <a:pt x="3245" y="1906"/>
                    <a:pt x="4132" y="1283"/>
                    <a:pt x="4468" y="357"/>
                  </a:cubicBezTo>
                  <a:cubicBezTo>
                    <a:pt x="4517" y="218"/>
                    <a:pt x="4446" y="67"/>
                    <a:pt x="4308" y="16"/>
                  </a:cubicBezTo>
                  <a:cubicBezTo>
                    <a:pt x="4278" y="5"/>
                    <a:pt x="4247" y="0"/>
                    <a:pt x="4217" y="0"/>
                  </a:cubicBezTo>
                  <a:cubicBezTo>
                    <a:pt x="4108" y="0"/>
                    <a:pt x="4006" y="68"/>
                    <a:pt x="3968" y="175"/>
                  </a:cubicBezTo>
                  <a:cubicBezTo>
                    <a:pt x="3708" y="893"/>
                    <a:pt x="3022" y="1375"/>
                    <a:pt x="2259" y="1375"/>
                  </a:cubicBezTo>
                  <a:cubicBezTo>
                    <a:pt x="1496" y="1375"/>
                    <a:pt x="809" y="893"/>
                    <a:pt x="551" y="175"/>
                  </a:cubicBezTo>
                  <a:cubicBezTo>
                    <a:pt x="511" y="68"/>
                    <a:pt x="409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38"/>
            <p:cNvSpPr/>
            <p:nvPr/>
          </p:nvSpPr>
          <p:spPr>
            <a:xfrm>
              <a:off x="7516254" y="2431611"/>
              <a:ext cx="78308" cy="17678"/>
            </a:xfrm>
            <a:custGeom>
              <a:rect b="b" l="l" r="r" t="t"/>
              <a:pathLst>
                <a:path extrusionOk="0" h="533" w="2361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94" y="532"/>
                  </a:lnTo>
                  <a:cubicBezTo>
                    <a:pt x="2241" y="532"/>
                    <a:pt x="2360" y="413"/>
                    <a:pt x="2360" y="267"/>
                  </a:cubicBezTo>
                  <a:cubicBezTo>
                    <a:pt x="2360" y="120"/>
                    <a:pt x="2241" y="1"/>
                    <a:pt x="2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38"/>
            <p:cNvSpPr/>
            <p:nvPr/>
          </p:nvSpPr>
          <p:spPr>
            <a:xfrm>
              <a:off x="7516254" y="2460599"/>
              <a:ext cx="59867" cy="17678"/>
            </a:xfrm>
            <a:custGeom>
              <a:rect b="b" l="l" r="r" t="t"/>
              <a:pathLst>
                <a:path extrusionOk="0" h="533" w="1805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539" y="532"/>
                  </a:lnTo>
                  <a:cubicBezTo>
                    <a:pt x="1686" y="532"/>
                    <a:pt x="1805" y="413"/>
                    <a:pt x="1805" y="266"/>
                  </a:cubicBezTo>
                  <a:cubicBezTo>
                    <a:pt x="1805" y="119"/>
                    <a:pt x="1686" y="0"/>
                    <a:pt x="1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5" name="Google Shape;1325;p38"/>
          <p:cNvGrpSpPr/>
          <p:nvPr/>
        </p:nvGrpSpPr>
        <p:grpSpPr>
          <a:xfrm>
            <a:off x="923900" y="1437125"/>
            <a:ext cx="76825" cy="76800"/>
            <a:chOff x="3104875" y="1099400"/>
            <a:chExt cx="76825" cy="76800"/>
          </a:xfrm>
        </p:grpSpPr>
        <p:sp>
          <p:nvSpPr>
            <p:cNvPr id="1326" name="Google Shape;1326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8" name="Google Shape;1328;p38"/>
          <p:cNvGrpSpPr/>
          <p:nvPr/>
        </p:nvGrpSpPr>
        <p:grpSpPr>
          <a:xfrm>
            <a:off x="5755375" y="3132149"/>
            <a:ext cx="76825" cy="76800"/>
            <a:chOff x="3104875" y="1099400"/>
            <a:chExt cx="76825" cy="76800"/>
          </a:xfrm>
        </p:grpSpPr>
        <p:sp>
          <p:nvSpPr>
            <p:cNvPr id="1329" name="Google Shape;1329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1" name="Google Shape;1331;p38"/>
          <p:cNvGrpSpPr/>
          <p:nvPr/>
        </p:nvGrpSpPr>
        <p:grpSpPr>
          <a:xfrm>
            <a:off x="7846000" y="1214600"/>
            <a:ext cx="76825" cy="76800"/>
            <a:chOff x="3104875" y="1099400"/>
            <a:chExt cx="76825" cy="76800"/>
          </a:xfrm>
        </p:grpSpPr>
        <p:sp>
          <p:nvSpPr>
            <p:cNvPr id="1332" name="Google Shape;1332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34" name="Google Shape;1334;p38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3282827">
            <a:off x="300962" y="462313"/>
            <a:ext cx="652202" cy="61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5" name="Google Shape;1335;p38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5800073">
            <a:off x="5628337" y="1671987"/>
            <a:ext cx="652200" cy="616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6" name="Google Shape;1336;p38"/>
          <p:cNvGrpSpPr/>
          <p:nvPr/>
        </p:nvGrpSpPr>
        <p:grpSpPr>
          <a:xfrm>
            <a:off x="4397920" y="1451160"/>
            <a:ext cx="341340" cy="360251"/>
            <a:chOff x="1273600" y="3144712"/>
            <a:chExt cx="423814" cy="602023"/>
          </a:xfrm>
        </p:grpSpPr>
        <p:sp>
          <p:nvSpPr>
            <p:cNvPr id="1337" name="Google Shape;1337;p38"/>
            <p:cNvSpPr/>
            <p:nvPr/>
          </p:nvSpPr>
          <p:spPr>
            <a:xfrm>
              <a:off x="1353932" y="3192705"/>
              <a:ext cx="160398" cy="60796"/>
            </a:xfrm>
            <a:custGeom>
              <a:rect b="b" l="l" r="r" t="t"/>
              <a:pathLst>
                <a:path extrusionOk="0" h="1833" w="4836">
                  <a:moveTo>
                    <a:pt x="3124" y="0"/>
                  </a:moveTo>
                  <a:cubicBezTo>
                    <a:pt x="1961" y="0"/>
                    <a:pt x="857" y="507"/>
                    <a:pt x="96" y="1394"/>
                  </a:cubicBezTo>
                  <a:cubicBezTo>
                    <a:pt x="1" y="1505"/>
                    <a:pt x="14" y="1673"/>
                    <a:pt x="125" y="1768"/>
                  </a:cubicBezTo>
                  <a:cubicBezTo>
                    <a:pt x="175" y="1811"/>
                    <a:pt x="237" y="1833"/>
                    <a:pt x="299" y="1833"/>
                  </a:cubicBezTo>
                  <a:cubicBezTo>
                    <a:pt x="374" y="1833"/>
                    <a:pt x="447" y="1801"/>
                    <a:pt x="500" y="1740"/>
                  </a:cubicBezTo>
                  <a:cubicBezTo>
                    <a:pt x="1160" y="972"/>
                    <a:pt x="2116" y="531"/>
                    <a:pt x="3124" y="531"/>
                  </a:cubicBezTo>
                  <a:cubicBezTo>
                    <a:pt x="3577" y="531"/>
                    <a:pt x="4017" y="618"/>
                    <a:pt x="4433" y="789"/>
                  </a:cubicBezTo>
                  <a:cubicBezTo>
                    <a:pt x="4466" y="802"/>
                    <a:pt x="4500" y="809"/>
                    <a:pt x="4534" y="809"/>
                  </a:cubicBezTo>
                  <a:cubicBezTo>
                    <a:pt x="4638" y="809"/>
                    <a:pt x="4738" y="747"/>
                    <a:pt x="4780" y="644"/>
                  </a:cubicBezTo>
                  <a:cubicBezTo>
                    <a:pt x="4836" y="507"/>
                    <a:pt x="4771" y="352"/>
                    <a:pt x="4635" y="297"/>
                  </a:cubicBezTo>
                  <a:cubicBezTo>
                    <a:pt x="4155" y="100"/>
                    <a:pt x="3647" y="0"/>
                    <a:pt x="3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38"/>
            <p:cNvSpPr/>
            <p:nvPr/>
          </p:nvSpPr>
          <p:spPr>
            <a:xfrm>
              <a:off x="1579637" y="3562689"/>
              <a:ext cx="56451" cy="56484"/>
            </a:xfrm>
            <a:custGeom>
              <a:rect b="b" l="l" r="r" t="t"/>
              <a:pathLst>
                <a:path extrusionOk="0" h="1703" w="1702">
                  <a:moveTo>
                    <a:pt x="1170" y="532"/>
                  </a:moveTo>
                  <a:lnTo>
                    <a:pt x="1170" y="1170"/>
                  </a:lnTo>
                  <a:lnTo>
                    <a:pt x="531" y="1170"/>
                  </a:lnTo>
                  <a:lnTo>
                    <a:pt x="531" y="532"/>
                  </a:lnTo>
                  <a:close/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436"/>
                  </a:lnTo>
                  <a:cubicBezTo>
                    <a:pt x="0" y="1583"/>
                    <a:pt x="119" y="1702"/>
                    <a:pt x="266" y="1702"/>
                  </a:cubicBezTo>
                  <a:lnTo>
                    <a:pt x="1435" y="1702"/>
                  </a:lnTo>
                  <a:cubicBezTo>
                    <a:pt x="1582" y="1702"/>
                    <a:pt x="1701" y="1583"/>
                    <a:pt x="1701" y="1436"/>
                  </a:cubicBezTo>
                  <a:lnTo>
                    <a:pt x="1701" y="267"/>
                  </a:lnTo>
                  <a:cubicBezTo>
                    <a:pt x="1701" y="120"/>
                    <a:pt x="1582" y="1"/>
                    <a:pt x="1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38"/>
            <p:cNvSpPr/>
            <p:nvPr/>
          </p:nvSpPr>
          <p:spPr>
            <a:xfrm>
              <a:off x="1273600" y="3144712"/>
              <a:ext cx="423814" cy="602023"/>
            </a:xfrm>
            <a:custGeom>
              <a:rect b="b" l="l" r="r" t="t"/>
              <a:pathLst>
                <a:path extrusionOk="0" h="18151" w="12778">
                  <a:moveTo>
                    <a:pt x="5541" y="533"/>
                  </a:moveTo>
                  <a:cubicBezTo>
                    <a:pt x="5612" y="533"/>
                    <a:pt x="5684" y="534"/>
                    <a:pt x="5756" y="538"/>
                  </a:cubicBezTo>
                  <a:cubicBezTo>
                    <a:pt x="8457" y="654"/>
                    <a:pt x="10560" y="2945"/>
                    <a:pt x="10444" y="5647"/>
                  </a:cubicBezTo>
                  <a:cubicBezTo>
                    <a:pt x="10407" y="6491"/>
                    <a:pt x="10153" y="7312"/>
                    <a:pt x="9710" y="8024"/>
                  </a:cubicBezTo>
                  <a:cubicBezTo>
                    <a:pt x="9655" y="8017"/>
                    <a:pt x="9601" y="8013"/>
                    <a:pt x="9544" y="8013"/>
                  </a:cubicBezTo>
                  <a:cubicBezTo>
                    <a:pt x="9140" y="8013"/>
                    <a:pt x="8779" y="8204"/>
                    <a:pt x="8548" y="8501"/>
                  </a:cubicBezTo>
                  <a:cubicBezTo>
                    <a:pt x="8486" y="8421"/>
                    <a:pt x="8414" y="8349"/>
                    <a:pt x="8335" y="8285"/>
                  </a:cubicBezTo>
                  <a:cubicBezTo>
                    <a:pt x="9075" y="7562"/>
                    <a:pt x="9535" y="6551"/>
                    <a:pt x="9535" y="5436"/>
                  </a:cubicBezTo>
                  <a:cubicBezTo>
                    <a:pt x="9535" y="4825"/>
                    <a:pt x="9401" y="4239"/>
                    <a:pt x="9135" y="3693"/>
                  </a:cubicBezTo>
                  <a:cubicBezTo>
                    <a:pt x="9088" y="3599"/>
                    <a:pt x="8994" y="3544"/>
                    <a:pt x="8895" y="3544"/>
                  </a:cubicBezTo>
                  <a:cubicBezTo>
                    <a:pt x="8856" y="3544"/>
                    <a:pt x="8816" y="3552"/>
                    <a:pt x="8778" y="3571"/>
                  </a:cubicBezTo>
                  <a:cubicBezTo>
                    <a:pt x="8647" y="3635"/>
                    <a:pt x="8593" y="3794"/>
                    <a:pt x="8656" y="3926"/>
                  </a:cubicBezTo>
                  <a:cubicBezTo>
                    <a:pt x="8887" y="4399"/>
                    <a:pt x="9004" y="4906"/>
                    <a:pt x="9004" y="5436"/>
                  </a:cubicBezTo>
                  <a:cubicBezTo>
                    <a:pt x="9004" y="6474"/>
                    <a:pt x="8543" y="7408"/>
                    <a:pt x="7816" y="8041"/>
                  </a:cubicBezTo>
                  <a:cubicBezTo>
                    <a:pt x="7731" y="8024"/>
                    <a:pt x="7643" y="8013"/>
                    <a:pt x="7552" y="8013"/>
                  </a:cubicBezTo>
                  <a:cubicBezTo>
                    <a:pt x="7302" y="8013"/>
                    <a:pt x="7067" y="8085"/>
                    <a:pt x="6869" y="8213"/>
                  </a:cubicBezTo>
                  <a:lnTo>
                    <a:pt x="6869" y="5483"/>
                  </a:lnTo>
                  <a:cubicBezTo>
                    <a:pt x="6869" y="4774"/>
                    <a:pt x="6291" y="4196"/>
                    <a:pt x="5580" y="4196"/>
                  </a:cubicBezTo>
                  <a:cubicBezTo>
                    <a:pt x="4870" y="4196"/>
                    <a:pt x="4292" y="4773"/>
                    <a:pt x="4292" y="5483"/>
                  </a:cubicBezTo>
                  <a:lnTo>
                    <a:pt x="4292" y="7006"/>
                  </a:lnTo>
                  <a:cubicBezTo>
                    <a:pt x="3830" y="6637"/>
                    <a:pt x="3535" y="6071"/>
                    <a:pt x="3535" y="5436"/>
                  </a:cubicBezTo>
                  <a:cubicBezTo>
                    <a:pt x="3535" y="4327"/>
                    <a:pt x="4437" y="3425"/>
                    <a:pt x="5546" y="3425"/>
                  </a:cubicBezTo>
                  <a:cubicBezTo>
                    <a:pt x="6655" y="3425"/>
                    <a:pt x="7558" y="4327"/>
                    <a:pt x="7558" y="5436"/>
                  </a:cubicBezTo>
                  <a:cubicBezTo>
                    <a:pt x="7558" y="5809"/>
                    <a:pt x="7455" y="6173"/>
                    <a:pt x="7260" y="6490"/>
                  </a:cubicBezTo>
                  <a:cubicBezTo>
                    <a:pt x="7182" y="6615"/>
                    <a:pt x="7221" y="6778"/>
                    <a:pt x="7346" y="6855"/>
                  </a:cubicBezTo>
                  <a:cubicBezTo>
                    <a:pt x="7390" y="6882"/>
                    <a:pt x="7438" y="6895"/>
                    <a:pt x="7485" y="6895"/>
                  </a:cubicBezTo>
                  <a:cubicBezTo>
                    <a:pt x="7574" y="6895"/>
                    <a:pt x="7661" y="6850"/>
                    <a:pt x="7712" y="6769"/>
                  </a:cubicBezTo>
                  <a:cubicBezTo>
                    <a:pt x="7959" y="6368"/>
                    <a:pt x="8089" y="5907"/>
                    <a:pt x="8089" y="5436"/>
                  </a:cubicBezTo>
                  <a:cubicBezTo>
                    <a:pt x="8089" y="4034"/>
                    <a:pt x="6949" y="2893"/>
                    <a:pt x="5546" y="2893"/>
                  </a:cubicBezTo>
                  <a:cubicBezTo>
                    <a:pt x="4144" y="2893"/>
                    <a:pt x="3003" y="4034"/>
                    <a:pt x="3003" y="5436"/>
                  </a:cubicBezTo>
                  <a:cubicBezTo>
                    <a:pt x="3003" y="6383"/>
                    <a:pt x="3522" y="7209"/>
                    <a:pt x="4292" y="7648"/>
                  </a:cubicBezTo>
                  <a:lnTo>
                    <a:pt x="4292" y="8658"/>
                  </a:lnTo>
                  <a:cubicBezTo>
                    <a:pt x="3004" y="8154"/>
                    <a:pt x="2089" y="6900"/>
                    <a:pt x="2089" y="5436"/>
                  </a:cubicBezTo>
                  <a:cubicBezTo>
                    <a:pt x="2089" y="5289"/>
                    <a:pt x="1970" y="5170"/>
                    <a:pt x="1823" y="5170"/>
                  </a:cubicBezTo>
                  <a:cubicBezTo>
                    <a:pt x="1676" y="5170"/>
                    <a:pt x="1557" y="5289"/>
                    <a:pt x="1557" y="5436"/>
                  </a:cubicBezTo>
                  <a:cubicBezTo>
                    <a:pt x="1557" y="7197"/>
                    <a:pt x="2705" y="8695"/>
                    <a:pt x="4292" y="9222"/>
                  </a:cubicBezTo>
                  <a:lnTo>
                    <a:pt x="4292" y="10177"/>
                  </a:lnTo>
                  <a:cubicBezTo>
                    <a:pt x="2113" y="9602"/>
                    <a:pt x="545" y="7568"/>
                    <a:pt x="646" y="5225"/>
                  </a:cubicBezTo>
                  <a:cubicBezTo>
                    <a:pt x="758" y="2595"/>
                    <a:pt x="2934" y="533"/>
                    <a:pt x="5541" y="533"/>
                  </a:cubicBezTo>
                  <a:close/>
                  <a:moveTo>
                    <a:pt x="12246" y="13134"/>
                  </a:moveTo>
                  <a:lnTo>
                    <a:pt x="12246" y="13772"/>
                  </a:lnTo>
                  <a:lnTo>
                    <a:pt x="11607" y="13772"/>
                  </a:lnTo>
                  <a:lnTo>
                    <a:pt x="11607" y="13134"/>
                  </a:lnTo>
                  <a:close/>
                  <a:moveTo>
                    <a:pt x="8132" y="13225"/>
                  </a:moveTo>
                  <a:cubicBezTo>
                    <a:pt x="8288" y="13225"/>
                    <a:pt x="8414" y="13351"/>
                    <a:pt x="8414" y="13508"/>
                  </a:cubicBezTo>
                  <a:cubicBezTo>
                    <a:pt x="8414" y="13664"/>
                    <a:pt x="8288" y="13792"/>
                    <a:pt x="8132" y="13792"/>
                  </a:cubicBezTo>
                  <a:cubicBezTo>
                    <a:pt x="7974" y="13791"/>
                    <a:pt x="7848" y="13664"/>
                    <a:pt x="7848" y="13508"/>
                  </a:cubicBezTo>
                  <a:cubicBezTo>
                    <a:pt x="7848" y="13351"/>
                    <a:pt x="7974" y="13225"/>
                    <a:pt x="8132" y="13225"/>
                  </a:cubicBezTo>
                  <a:close/>
                  <a:moveTo>
                    <a:pt x="2381" y="11002"/>
                  </a:moveTo>
                  <a:cubicBezTo>
                    <a:pt x="2627" y="11002"/>
                    <a:pt x="2859" y="11099"/>
                    <a:pt x="3033" y="11273"/>
                  </a:cubicBezTo>
                  <a:lnTo>
                    <a:pt x="4292" y="12531"/>
                  </a:lnTo>
                  <a:lnTo>
                    <a:pt x="4292" y="15141"/>
                  </a:lnTo>
                  <a:lnTo>
                    <a:pt x="1729" y="12577"/>
                  </a:lnTo>
                  <a:cubicBezTo>
                    <a:pt x="1368" y="12218"/>
                    <a:pt x="1368" y="11633"/>
                    <a:pt x="1729" y="11273"/>
                  </a:cubicBezTo>
                  <a:cubicBezTo>
                    <a:pt x="1902" y="11099"/>
                    <a:pt x="2134" y="11002"/>
                    <a:pt x="2381" y="11002"/>
                  </a:cubicBezTo>
                  <a:close/>
                  <a:moveTo>
                    <a:pt x="7101" y="15250"/>
                  </a:moveTo>
                  <a:cubicBezTo>
                    <a:pt x="7258" y="15250"/>
                    <a:pt x="7384" y="15377"/>
                    <a:pt x="7384" y="15533"/>
                  </a:cubicBezTo>
                  <a:cubicBezTo>
                    <a:pt x="7384" y="15689"/>
                    <a:pt x="7258" y="15817"/>
                    <a:pt x="7101" y="15817"/>
                  </a:cubicBezTo>
                  <a:cubicBezTo>
                    <a:pt x="6945" y="15817"/>
                    <a:pt x="6817" y="15689"/>
                    <a:pt x="6817" y="15533"/>
                  </a:cubicBezTo>
                  <a:cubicBezTo>
                    <a:pt x="6817" y="15377"/>
                    <a:pt x="6945" y="15250"/>
                    <a:pt x="7101" y="15250"/>
                  </a:cubicBezTo>
                  <a:close/>
                  <a:moveTo>
                    <a:pt x="5580" y="4727"/>
                  </a:moveTo>
                  <a:cubicBezTo>
                    <a:pt x="5997" y="4727"/>
                    <a:pt x="6337" y="5067"/>
                    <a:pt x="6337" y="5483"/>
                  </a:cubicBezTo>
                  <a:lnTo>
                    <a:pt x="6337" y="8973"/>
                  </a:lnTo>
                  <a:cubicBezTo>
                    <a:pt x="6337" y="9104"/>
                    <a:pt x="6432" y="9216"/>
                    <a:pt x="6562" y="9236"/>
                  </a:cubicBezTo>
                  <a:cubicBezTo>
                    <a:pt x="6575" y="9238"/>
                    <a:pt x="6589" y="9239"/>
                    <a:pt x="6602" y="9239"/>
                  </a:cubicBezTo>
                  <a:cubicBezTo>
                    <a:pt x="6717" y="9239"/>
                    <a:pt x="6820" y="9166"/>
                    <a:pt x="6855" y="9053"/>
                  </a:cubicBezTo>
                  <a:cubicBezTo>
                    <a:pt x="6952" y="8748"/>
                    <a:pt x="7232" y="8544"/>
                    <a:pt x="7551" y="8544"/>
                  </a:cubicBezTo>
                  <a:cubicBezTo>
                    <a:pt x="7955" y="8544"/>
                    <a:pt x="8282" y="8872"/>
                    <a:pt x="8282" y="9274"/>
                  </a:cubicBezTo>
                  <a:cubicBezTo>
                    <a:pt x="8282" y="9421"/>
                    <a:pt x="8402" y="9540"/>
                    <a:pt x="8548" y="9540"/>
                  </a:cubicBezTo>
                  <a:cubicBezTo>
                    <a:pt x="8695" y="9540"/>
                    <a:pt x="8814" y="9421"/>
                    <a:pt x="8814" y="9274"/>
                  </a:cubicBezTo>
                  <a:cubicBezTo>
                    <a:pt x="8814" y="8872"/>
                    <a:pt x="9142" y="8544"/>
                    <a:pt x="9544" y="8544"/>
                  </a:cubicBezTo>
                  <a:cubicBezTo>
                    <a:pt x="9915" y="8544"/>
                    <a:pt x="10226" y="8821"/>
                    <a:pt x="10269" y="9189"/>
                  </a:cubicBezTo>
                  <a:cubicBezTo>
                    <a:pt x="10285" y="9320"/>
                    <a:pt x="10394" y="9421"/>
                    <a:pt x="10527" y="9424"/>
                  </a:cubicBezTo>
                  <a:cubicBezTo>
                    <a:pt x="10530" y="9424"/>
                    <a:pt x="10532" y="9424"/>
                    <a:pt x="10535" y="9424"/>
                  </a:cubicBezTo>
                  <a:cubicBezTo>
                    <a:pt x="10664" y="9424"/>
                    <a:pt x="10774" y="9331"/>
                    <a:pt x="10796" y="9203"/>
                  </a:cubicBezTo>
                  <a:cubicBezTo>
                    <a:pt x="10855" y="8850"/>
                    <a:pt x="11157" y="8594"/>
                    <a:pt x="11515" y="8594"/>
                  </a:cubicBezTo>
                  <a:cubicBezTo>
                    <a:pt x="11917" y="8594"/>
                    <a:pt x="12246" y="8923"/>
                    <a:pt x="12246" y="9325"/>
                  </a:cubicBezTo>
                  <a:lnTo>
                    <a:pt x="12246" y="10960"/>
                  </a:lnTo>
                  <a:lnTo>
                    <a:pt x="11442" y="10960"/>
                  </a:lnTo>
                  <a:cubicBezTo>
                    <a:pt x="11296" y="10960"/>
                    <a:pt x="11177" y="11079"/>
                    <a:pt x="11177" y="11225"/>
                  </a:cubicBezTo>
                  <a:cubicBezTo>
                    <a:pt x="11177" y="11372"/>
                    <a:pt x="11296" y="11491"/>
                    <a:pt x="11442" y="11491"/>
                  </a:cubicBezTo>
                  <a:lnTo>
                    <a:pt x="12246" y="11491"/>
                  </a:lnTo>
                  <a:lnTo>
                    <a:pt x="12246" y="12603"/>
                  </a:lnTo>
                  <a:lnTo>
                    <a:pt x="11341" y="12603"/>
                  </a:lnTo>
                  <a:cubicBezTo>
                    <a:pt x="11194" y="12603"/>
                    <a:pt x="11075" y="12722"/>
                    <a:pt x="11075" y="12869"/>
                  </a:cubicBezTo>
                  <a:lnTo>
                    <a:pt x="11075" y="14038"/>
                  </a:lnTo>
                  <a:cubicBezTo>
                    <a:pt x="11075" y="14185"/>
                    <a:pt x="11194" y="14304"/>
                    <a:pt x="11341" y="14304"/>
                  </a:cubicBezTo>
                  <a:lnTo>
                    <a:pt x="12246" y="14304"/>
                  </a:lnTo>
                  <a:lnTo>
                    <a:pt x="12246" y="15267"/>
                  </a:lnTo>
                  <a:lnTo>
                    <a:pt x="7872" y="15267"/>
                  </a:lnTo>
                  <a:cubicBezTo>
                    <a:pt x="7761" y="14948"/>
                    <a:pt x="7458" y="14718"/>
                    <a:pt x="7101" y="14718"/>
                  </a:cubicBezTo>
                  <a:cubicBezTo>
                    <a:pt x="6652" y="14718"/>
                    <a:pt x="6286" y="15083"/>
                    <a:pt x="6286" y="15533"/>
                  </a:cubicBezTo>
                  <a:cubicBezTo>
                    <a:pt x="6286" y="15982"/>
                    <a:pt x="6652" y="16348"/>
                    <a:pt x="7101" y="16348"/>
                  </a:cubicBezTo>
                  <a:cubicBezTo>
                    <a:pt x="7458" y="16348"/>
                    <a:pt x="7761" y="16117"/>
                    <a:pt x="7872" y="15799"/>
                  </a:cubicBezTo>
                  <a:lnTo>
                    <a:pt x="12220" y="15799"/>
                  </a:lnTo>
                  <a:cubicBezTo>
                    <a:pt x="12062" y="16828"/>
                    <a:pt x="11171" y="17618"/>
                    <a:pt x="10099" y="17618"/>
                  </a:cubicBezTo>
                  <a:lnTo>
                    <a:pt x="6970" y="17618"/>
                  </a:lnTo>
                  <a:cubicBezTo>
                    <a:pt x="5786" y="17618"/>
                    <a:pt x="4823" y="16655"/>
                    <a:pt x="4823" y="15472"/>
                  </a:cubicBezTo>
                  <a:lnTo>
                    <a:pt x="4823" y="13773"/>
                  </a:lnTo>
                  <a:lnTo>
                    <a:pt x="7360" y="13773"/>
                  </a:lnTo>
                  <a:cubicBezTo>
                    <a:pt x="7471" y="14093"/>
                    <a:pt x="7774" y="14323"/>
                    <a:pt x="8130" y="14323"/>
                  </a:cubicBezTo>
                  <a:cubicBezTo>
                    <a:pt x="8580" y="14323"/>
                    <a:pt x="8946" y="13957"/>
                    <a:pt x="8946" y="13507"/>
                  </a:cubicBezTo>
                  <a:cubicBezTo>
                    <a:pt x="8946" y="13059"/>
                    <a:pt x="8580" y="12692"/>
                    <a:pt x="8130" y="12692"/>
                  </a:cubicBezTo>
                  <a:cubicBezTo>
                    <a:pt x="7774" y="12692"/>
                    <a:pt x="7471" y="12922"/>
                    <a:pt x="7360" y="13241"/>
                  </a:cubicBezTo>
                  <a:lnTo>
                    <a:pt x="4823" y="13241"/>
                  </a:lnTo>
                  <a:lnTo>
                    <a:pt x="4823" y="11491"/>
                  </a:lnTo>
                  <a:lnTo>
                    <a:pt x="9706" y="11491"/>
                  </a:lnTo>
                  <a:cubicBezTo>
                    <a:pt x="9852" y="11491"/>
                    <a:pt x="9971" y="11372"/>
                    <a:pt x="9971" y="11225"/>
                  </a:cubicBezTo>
                  <a:cubicBezTo>
                    <a:pt x="9971" y="11078"/>
                    <a:pt x="9852" y="10959"/>
                    <a:pt x="9706" y="10959"/>
                  </a:cubicBezTo>
                  <a:lnTo>
                    <a:pt x="4823" y="10959"/>
                  </a:lnTo>
                  <a:lnTo>
                    <a:pt x="4823" y="5483"/>
                  </a:lnTo>
                  <a:cubicBezTo>
                    <a:pt x="4823" y="5066"/>
                    <a:pt x="5163" y="4727"/>
                    <a:pt x="5580" y="4727"/>
                  </a:cubicBezTo>
                  <a:close/>
                  <a:moveTo>
                    <a:pt x="5542" y="1"/>
                  </a:moveTo>
                  <a:cubicBezTo>
                    <a:pt x="2651" y="1"/>
                    <a:pt x="240" y="2287"/>
                    <a:pt x="114" y="5202"/>
                  </a:cubicBezTo>
                  <a:cubicBezTo>
                    <a:pt x="1" y="7847"/>
                    <a:pt x="1806" y="10137"/>
                    <a:pt x="4292" y="10725"/>
                  </a:cubicBezTo>
                  <a:lnTo>
                    <a:pt x="4292" y="11779"/>
                  </a:lnTo>
                  <a:lnTo>
                    <a:pt x="3409" y="10896"/>
                  </a:lnTo>
                  <a:cubicBezTo>
                    <a:pt x="3134" y="10622"/>
                    <a:pt x="2769" y="10470"/>
                    <a:pt x="2381" y="10470"/>
                  </a:cubicBezTo>
                  <a:cubicBezTo>
                    <a:pt x="1992" y="10470"/>
                    <a:pt x="1627" y="10622"/>
                    <a:pt x="1352" y="10896"/>
                  </a:cubicBezTo>
                  <a:cubicBezTo>
                    <a:pt x="785" y="11463"/>
                    <a:pt x="785" y="12386"/>
                    <a:pt x="1352" y="12953"/>
                  </a:cubicBezTo>
                  <a:lnTo>
                    <a:pt x="4333" y="15934"/>
                  </a:lnTo>
                  <a:cubicBezTo>
                    <a:pt x="4551" y="17191"/>
                    <a:pt x="5651" y="18150"/>
                    <a:pt x="6970" y="18150"/>
                  </a:cubicBezTo>
                  <a:lnTo>
                    <a:pt x="10098" y="18150"/>
                  </a:lnTo>
                  <a:cubicBezTo>
                    <a:pt x="11575" y="18150"/>
                    <a:pt x="12776" y="16948"/>
                    <a:pt x="12776" y="15472"/>
                  </a:cubicBezTo>
                  <a:lnTo>
                    <a:pt x="12776" y="9325"/>
                  </a:lnTo>
                  <a:cubicBezTo>
                    <a:pt x="12778" y="8629"/>
                    <a:pt x="12211" y="8064"/>
                    <a:pt x="11515" y="8064"/>
                  </a:cubicBezTo>
                  <a:cubicBezTo>
                    <a:pt x="11130" y="8064"/>
                    <a:pt x="10782" y="8235"/>
                    <a:pt x="10549" y="8511"/>
                  </a:cubicBezTo>
                  <a:cubicBezTo>
                    <a:pt x="10458" y="8391"/>
                    <a:pt x="10346" y="8289"/>
                    <a:pt x="10220" y="8209"/>
                  </a:cubicBezTo>
                  <a:cubicBezTo>
                    <a:pt x="10675" y="7441"/>
                    <a:pt x="10936" y="6567"/>
                    <a:pt x="10975" y="5669"/>
                  </a:cubicBezTo>
                  <a:cubicBezTo>
                    <a:pt x="11103" y="2675"/>
                    <a:pt x="8772" y="135"/>
                    <a:pt x="5778" y="6"/>
                  </a:cubicBezTo>
                  <a:cubicBezTo>
                    <a:pt x="5699" y="2"/>
                    <a:pt x="5621" y="1"/>
                    <a:pt x="5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39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PROTOTYPE POLLUTION SOURCE</a:t>
            </a:r>
            <a:endParaRPr/>
          </a:p>
        </p:txBody>
      </p:sp>
      <p:sp>
        <p:nvSpPr>
          <p:cNvPr id="1345" name="Google Shape;1345;p39"/>
          <p:cNvSpPr txBox="1"/>
          <p:nvPr>
            <p:ph idx="1" type="subTitle"/>
          </p:nvPr>
        </p:nvSpPr>
        <p:spPr>
          <a:xfrm>
            <a:off x="720000" y="1448250"/>
            <a:ext cx="4904100" cy="22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</a:t>
            </a:r>
            <a:r>
              <a:rPr lang="en"/>
              <a:t>s any </a:t>
            </a:r>
            <a:r>
              <a:rPr b="1" lang="en"/>
              <a:t>user-controllable input</a:t>
            </a:r>
            <a:r>
              <a:rPr lang="en"/>
              <a:t> that enables you to add arbitrary properties to prototype objects.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most common: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◆"/>
            </a:pPr>
            <a:r>
              <a:rPr b="1" lang="en"/>
              <a:t>The URL (query or fragment string - </a:t>
            </a:r>
            <a:r>
              <a:rPr b="1" i="1" lang="en"/>
              <a:t>hash</a:t>
            </a:r>
            <a:r>
              <a:rPr b="1" lang="en"/>
              <a:t>)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◆"/>
            </a:pPr>
            <a:r>
              <a:rPr b="1" lang="en"/>
              <a:t>JSON-based input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◆"/>
            </a:pPr>
            <a:r>
              <a:rPr b="1" lang="en"/>
              <a:t>Web Messages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6" name="Google Shape;1346;p39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6219637" y="2590174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39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-8866461">
            <a:off x="7184037" y="18839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8" name="Google Shape;1348;p39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1203246">
            <a:off x="5673206" y="13670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9" name="Google Shape;1349;p39"/>
          <p:cNvPicPr preferRelativeResize="0"/>
          <p:nvPr/>
        </p:nvPicPr>
        <p:blipFill rotWithShape="1">
          <a:blip r:embed="rId6">
            <a:alphaModFix/>
          </a:blip>
          <a:srcRect b="8336" l="18647" r="8852" t="7960"/>
          <a:stretch/>
        </p:blipFill>
        <p:spPr>
          <a:xfrm rot="-1406513">
            <a:off x="5138385" y="3649387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0" name="Google Shape;1350;p39"/>
          <p:cNvPicPr preferRelativeResize="0"/>
          <p:nvPr/>
        </p:nvPicPr>
        <p:blipFill rotWithShape="1">
          <a:blip r:embed="rId7">
            <a:alphaModFix/>
          </a:blip>
          <a:srcRect b="5838" l="25537" r="23467" t="7152"/>
          <a:stretch/>
        </p:blipFill>
        <p:spPr>
          <a:xfrm>
            <a:off x="6634726" y="778425"/>
            <a:ext cx="1671077" cy="16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40"/>
          <p:cNvSpPr txBox="1"/>
          <p:nvPr>
            <p:ph type="title"/>
          </p:nvPr>
        </p:nvSpPr>
        <p:spPr>
          <a:xfrm>
            <a:off x="720000" y="3631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pollution via the URL</a:t>
            </a:r>
            <a:endParaRPr/>
          </a:p>
        </p:txBody>
      </p:sp>
      <p:pic>
        <p:nvPicPr>
          <p:cNvPr id="1356" name="Google Shape;1356;p40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357" name="Google Shape;1357;p40"/>
          <p:cNvSpPr txBox="1"/>
          <p:nvPr/>
        </p:nvSpPr>
        <p:spPr>
          <a:xfrm>
            <a:off x="1093200" y="1694025"/>
            <a:ext cx="69576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https://vulnerable-website.com/?__proto__[evilProperty]=payload</a:t>
            </a:r>
            <a:endParaRPr b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358" name="Google Shape;1358;p40"/>
          <p:cNvSpPr txBox="1"/>
          <p:nvPr/>
        </p:nvSpPr>
        <p:spPr>
          <a:xfrm>
            <a:off x="720000" y="1215300"/>
            <a:ext cx="73308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Consider the following URL constructed by an attacker: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9" name="Google Shape;1359;p40"/>
          <p:cNvSpPr txBox="1"/>
          <p:nvPr/>
        </p:nvSpPr>
        <p:spPr>
          <a:xfrm>
            <a:off x="720000" y="2273575"/>
            <a:ext cx="73308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will result in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0" name="Google Shape;1360;p40"/>
          <p:cNvSpPr txBox="1"/>
          <p:nvPr/>
        </p:nvSpPr>
        <p:spPr>
          <a:xfrm>
            <a:off x="720000" y="2757438"/>
            <a:ext cx="733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targetObject.__proto__.evilProperty = 'payload';</a:t>
            </a:r>
            <a:endParaRPr b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361" name="Google Shape;1361;p40"/>
          <p:cNvSpPr txBox="1"/>
          <p:nvPr/>
        </p:nvSpPr>
        <p:spPr>
          <a:xfrm>
            <a:off x="720000" y="3331850"/>
            <a:ext cx="7330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During this assignment, the JS engine treats </a:t>
            </a:r>
            <a:r>
              <a:rPr lang="en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__proto__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as a getter for the prototype.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